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f7039913694b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1b855d179a4b7c"/>
  </p:sldMasterIdLst>
  <p:sldIdLst>
    <p:sldId xmlns:r="http://schemas.openxmlformats.org/officeDocument/2006/relationships" id="256" r:id="R6b931a32558b4d33"/>
    <p:sldId xmlns:r="http://schemas.openxmlformats.org/officeDocument/2006/relationships" id="257" r:id="R2e8adfe09f414372"/>
    <p:sldId xmlns:r="http://schemas.openxmlformats.org/officeDocument/2006/relationships" id="258" r:id="R4876a84bf17a4aab"/>
    <p:sldId xmlns:r="http://schemas.openxmlformats.org/officeDocument/2006/relationships" id="259" r:id="Rc7b6d700184d402b"/>
    <p:sldId xmlns:r="http://schemas.openxmlformats.org/officeDocument/2006/relationships" id="260" r:id="Rc2b2020831f446d9"/>
    <p:sldId xmlns:r="http://schemas.openxmlformats.org/officeDocument/2006/relationships" id="261" r:id="R62cb41682cee4444"/>
    <p:sldId xmlns:r="http://schemas.openxmlformats.org/officeDocument/2006/relationships" id="262" r:id="Rf870fa69371b4e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b855d179a4b7c" /><Relationship Type="http://schemas.openxmlformats.org/officeDocument/2006/relationships/slide" Target="/ppt/slides/slide1.xml" Id="R6b931a32558b4d33" /><Relationship Type="http://schemas.openxmlformats.org/officeDocument/2006/relationships/slide" Target="/ppt/slides/slide2.xml" Id="R2e8adfe09f414372" /><Relationship Type="http://schemas.openxmlformats.org/officeDocument/2006/relationships/slide" Target="/ppt/slides/slide3.xml" Id="R4876a84bf17a4aab" /><Relationship Type="http://schemas.openxmlformats.org/officeDocument/2006/relationships/slide" Target="/ppt/slides/slide4.xml" Id="Rc7b6d700184d402b" /><Relationship Type="http://schemas.openxmlformats.org/officeDocument/2006/relationships/slide" Target="/ppt/slides/slide5.xml" Id="Rc2b2020831f446d9" /><Relationship Type="http://schemas.openxmlformats.org/officeDocument/2006/relationships/slide" Target="/ppt/slides/slide6.xml" Id="R62cb41682cee4444" /><Relationship Type="http://schemas.openxmlformats.org/officeDocument/2006/relationships/slide" Target="/ppt/slides/slide7.xml" Id="Rf870fa69371b4e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b831d099f47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055bce64a4f72" /><Relationship Type="http://schemas.openxmlformats.org/officeDocument/2006/relationships/theme" Target="/ppt/slideMasters/theme/theme1.xml" Id="R24bfd2484fd644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7055bce64a4f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31d19f3f847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2ef1be2d84f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6151947c44f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9bdc35a1e4e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362c8182242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fc102fc444f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90820156b44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MIDTBØ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EIENDOM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7 594 588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JARLE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MAY SYNNØVE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MARIUS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