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1e7ec72a342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19d0e840f04cd0"/>
  </p:sldMasterIdLst>
  <p:sldIdLst>
    <p:sldId xmlns:r="http://schemas.openxmlformats.org/officeDocument/2006/relationships" id="256" r:id="R642389d0d0e04796"/>
    <p:sldId xmlns:r="http://schemas.openxmlformats.org/officeDocument/2006/relationships" id="257" r:id="R09b40116be374cfd"/>
    <p:sldId xmlns:r="http://schemas.openxmlformats.org/officeDocument/2006/relationships" id="258" r:id="Reda1d75b313442a6"/>
    <p:sldId xmlns:r="http://schemas.openxmlformats.org/officeDocument/2006/relationships" id="259" r:id="Rea40cc2355d44c69"/>
    <p:sldId xmlns:r="http://schemas.openxmlformats.org/officeDocument/2006/relationships" id="260" r:id="Ra4194292585f4fef"/>
    <p:sldId xmlns:r="http://schemas.openxmlformats.org/officeDocument/2006/relationships" id="261" r:id="R2589ac9c5aaf4a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9d0e840f04cd0" /><Relationship Type="http://schemas.openxmlformats.org/officeDocument/2006/relationships/slide" Target="/ppt/slides/slide1.xml" Id="R642389d0d0e04796" /><Relationship Type="http://schemas.openxmlformats.org/officeDocument/2006/relationships/slide" Target="/ppt/slides/slide2.xml" Id="R09b40116be374cfd" /><Relationship Type="http://schemas.openxmlformats.org/officeDocument/2006/relationships/slide" Target="/ppt/slides/slide3.xml" Id="Reda1d75b313442a6" /><Relationship Type="http://schemas.openxmlformats.org/officeDocument/2006/relationships/slide" Target="/ppt/slides/slide4.xml" Id="Rea40cc2355d44c69" /><Relationship Type="http://schemas.openxmlformats.org/officeDocument/2006/relationships/slide" Target="/ppt/slides/slide5.xml" Id="Ra4194292585f4fef" /><Relationship Type="http://schemas.openxmlformats.org/officeDocument/2006/relationships/slide" Target="/ppt/slides/slide6.xml" Id="R2589ac9c5aaf4a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1f4381912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4351ca9fa4d61" /><Relationship Type="http://schemas.openxmlformats.org/officeDocument/2006/relationships/theme" Target="/ppt/slideMasters/theme/theme1.xml" Id="R50c725d4a4a1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4351ca9fa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1549034904e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4dd6520cb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b34b726b47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0ed7f159e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dd6afc163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8a071da54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HOVEDGATEN 70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HOVEDGATEN 70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PROBITAS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THORBJØRNSEN TRYGVE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