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f3d8af25084f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84be17e0d04877"/>
  </p:sldMasterIdLst>
  <p:sldIdLst>
    <p:sldId xmlns:r="http://schemas.openxmlformats.org/officeDocument/2006/relationships" id="256" r:id="R17fc5bf782e847e1"/>
    <p:sldId xmlns:r="http://schemas.openxmlformats.org/officeDocument/2006/relationships" id="257" r:id="Rc0962b2d4db54bc8"/>
    <p:sldId xmlns:r="http://schemas.openxmlformats.org/officeDocument/2006/relationships" id="258" r:id="R58a4a049ea1b4210"/>
    <p:sldId xmlns:r="http://schemas.openxmlformats.org/officeDocument/2006/relationships" id="259" r:id="Rd874fc37995540c9"/>
    <p:sldId xmlns:r="http://schemas.openxmlformats.org/officeDocument/2006/relationships" id="260" r:id="R668c27660f674fc1"/>
    <p:sldId xmlns:r="http://schemas.openxmlformats.org/officeDocument/2006/relationships" id="261" r:id="Rb69b82e29a3e414f"/>
    <p:sldId xmlns:r="http://schemas.openxmlformats.org/officeDocument/2006/relationships" id="262" r:id="R1d6386f151674a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84be17e0d04877" /><Relationship Type="http://schemas.openxmlformats.org/officeDocument/2006/relationships/slide" Target="/ppt/slides/slide1.xml" Id="R17fc5bf782e847e1" /><Relationship Type="http://schemas.openxmlformats.org/officeDocument/2006/relationships/slide" Target="/ppt/slides/slide2.xml" Id="Rc0962b2d4db54bc8" /><Relationship Type="http://schemas.openxmlformats.org/officeDocument/2006/relationships/slide" Target="/ppt/slides/slide3.xml" Id="R58a4a049ea1b4210" /><Relationship Type="http://schemas.openxmlformats.org/officeDocument/2006/relationships/slide" Target="/ppt/slides/slide4.xml" Id="Rd874fc37995540c9" /><Relationship Type="http://schemas.openxmlformats.org/officeDocument/2006/relationships/slide" Target="/ppt/slides/slide5.xml" Id="R668c27660f674fc1" /><Relationship Type="http://schemas.openxmlformats.org/officeDocument/2006/relationships/slide" Target="/ppt/slides/slide6.xml" Id="Rb69b82e29a3e414f" /><Relationship Type="http://schemas.openxmlformats.org/officeDocument/2006/relationships/slide" Target="/ppt/slides/slide7.xml" Id="R1d6386f151674a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bda063b3f43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07f17216f4cb2" /><Relationship Type="http://schemas.openxmlformats.org/officeDocument/2006/relationships/theme" Target="/ppt/slideMasters/theme/theme1.xml" Id="R2cf72000086c4a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07f17216f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25e49279f45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71711180343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7c08e5ce44c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18cbf84564e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c2ab58a6140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3ef91783c48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72e0e7a3843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ØRVIK HOLDING AS ble etablert [år] og holder til i Neslandsvatn.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241 509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22 192 719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22 207 914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GUNNENG ØRVIK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 GUNNENG ØRVIK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Krokenveien 1871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3760 Neslandsvatn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26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976 890 981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ØRVIK HOLDING AS</a:t>
            </a:r>
          </a:p>
        </p:txBody>
      </p:sp>
    </p:spTree>
  </p:cSld>
  <p:clrMapOvr>
    <a:masterClrMapping xmlns:a="http://schemas.openxmlformats.org/drawingml/2006/main"/>
  </p:clrMapOvr>
</p:sld>
</file>