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dcda85128f45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dc6e0667924314"/>
  </p:sldMasterIdLst>
  <p:sldIdLst>
    <p:sldId xmlns:r="http://schemas.openxmlformats.org/officeDocument/2006/relationships" id="256" r:id="R5990199380964e0a"/>
    <p:sldId xmlns:r="http://schemas.openxmlformats.org/officeDocument/2006/relationships" id="257" r:id="Rb73a8d691a4a458f"/>
    <p:sldId xmlns:r="http://schemas.openxmlformats.org/officeDocument/2006/relationships" id="258" r:id="Rd7a594f7f17446c4"/>
    <p:sldId xmlns:r="http://schemas.openxmlformats.org/officeDocument/2006/relationships" id="259" r:id="Re2fb040adebe451d"/>
    <p:sldId xmlns:r="http://schemas.openxmlformats.org/officeDocument/2006/relationships" id="260" r:id="R46bea53d81654f41"/>
    <p:sldId xmlns:r="http://schemas.openxmlformats.org/officeDocument/2006/relationships" id="261" r:id="R99afd0c36c224b84"/>
    <p:sldId xmlns:r="http://schemas.openxmlformats.org/officeDocument/2006/relationships" id="262" r:id="R3af1832746b345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c6e0667924314" /><Relationship Type="http://schemas.openxmlformats.org/officeDocument/2006/relationships/slide" Target="/ppt/slides/slide1.xml" Id="R5990199380964e0a" /><Relationship Type="http://schemas.openxmlformats.org/officeDocument/2006/relationships/slide" Target="/ppt/slides/slide2.xml" Id="Rb73a8d691a4a458f" /><Relationship Type="http://schemas.openxmlformats.org/officeDocument/2006/relationships/slide" Target="/ppt/slides/slide3.xml" Id="Rd7a594f7f17446c4" /><Relationship Type="http://schemas.openxmlformats.org/officeDocument/2006/relationships/slide" Target="/ppt/slides/slide4.xml" Id="Re2fb040adebe451d" /><Relationship Type="http://schemas.openxmlformats.org/officeDocument/2006/relationships/slide" Target="/ppt/slides/slide5.xml" Id="R46bea53d81654f41" /><Relationship Type="http://schemas.openxmlformats.org/officeDocument/2006/relationships/slide" Target="/ppt/slides/slide6.xml" Id="R99afd0c36c224b84" /><Relationship Type="http://schemas.openxmlformats.org/officeDocument/2006/relationships/slide" Target="/ppt/slides/slide7.xml" Id="R3af1832746b345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20d16aaaf443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1c11fc98c48c7" /><Relationship Type="http://schemas.openxmlformats.org/officeDocument/2006/relationships/theme" Target="/ppt/slideMasters/theme/theme1.xml" Id="R4ed45d9adb284b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81c11fc98c48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3693927ac4c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30c26bf3641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cd8a80a8047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adfef15b242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297e5c13f4a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0dfb105a84d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e3e06e0ee4b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