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7e018594d49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e40d3c264f4e06"/>
  </p:sldMasterIdLst>
  <p:sldIdLst>
    <p:sldId xmlns:r="http://schemas.openxmlformats.org/officeDocument/2006/relationships" id="256" r:id="Re8d8748dd9364f2e"/>
    <p:sldId xmlns:r="http://schemas.openxmlformats.org/officeDocument/2006/relationships" id="257" r:id="R581992b1d66742ee"/>
    <p:sldId xmlns:r="http://schemas.openxmlformats.org/officeDocument/2006/relationships" id="258" r:id="Re86de43ad576452c"/>
    <p:sldId xmlns:r="http://schemas.openxmlformats.org/officeDocument/2006/relationships" id="259" r:id="R4238acc94da749a8"/>
    <p:sldId xmlns:r="http://schemas.openxmlformats.org/officeDocument/2006/relationships" id="260" r:id="R93ef7fea99954b36"/>
    <p:sldId xmlns:r="http://schemas.openxmlformats.org/officeDocument/2006/relationships" id="261" r:id="Rf83406d10e7e4ce3"/>
    <p:sldId xmlns:r="http://schemas.openxmlformats.org/officeDocument/2006/relationships" id="262" r:id="Ra8feb6c4f8a6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40d3c264f4e06" /><Relationship Type="http://schemas.openxmlformats.org/officeDocument/2006/relationships/slide" Target="/ppt/slides/slide1.xml" Id="Re8d8748dd9364f2e" /><Relationship Type="http://schemas.openxmlformats.org/officeDocument/2006/relationships/slide" Target="/ppt/slides/slide2.xml" Id="R581992b1d66742ee" /><Relationship Type="http://schemas.openxmlformats.org/officeDocument/2006/relationships/slide" Target="/ppt/slides/slide3.xml" Id="Re86de43ad576452c" /><Relationship Type="http://schemas.openxmlformats.org/officeDocument/2006/relationships/slide" Target="/ppt/slides/slide4.xml" Id="R4238acc94da749a8" /><Relationship Type="http://schemas.openxmlformats.org/officeDocument/2006/relationships/slide" Target="/ppt/slides/slide5.xml" Id="R93ef7fea99954b36" /><Relationship Type="http://schemas.openxmlformats.org/officeDocument/2006/relationships/slide" Target="/ppt/slides/slide6.xml" Id="Rf83406d10e7e4ce3" /><Relationship Type="http://schemas.openxmlformats.org/officeDocument/2006/relationships/slide" Target="/ppt/slides/slide7.xml" Id="Ra8feb6c4f8a6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1a1948925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bb45104834b1f" /><Relationship Type="http://schemas.openxmlformats.org/officeDocument/2006/relationships/theme" Target="/ppt/slideMasters/theme/theme1.xml" Id="Rbc951ace1e2f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3bb4510483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61f6ba3d8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b61d1851542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654af9b70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287481959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b0c639ca740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e1b6c16f8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ad28894d8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224 816 854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10 960 892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9 391 775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28 511 406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72 166 091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07060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