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2488a2668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51e00715943dd"/>
  </p:sldMasterIdLst>
  <p:sldIdLst>
    <p:sldId xmlns:r="http://schemas.openxmlformats.org/officeDocument/2006/relationships" id="256" r:id="R158c5c8f4e8b48a8"/>
    <p:sldId xmlns:r="http://schemas.openxmlformats.org/officeDocument/2006/relationships" id="257" r:id="R31b09a645d10432e"/>
    <p:sldId xmlns:r="http://schemas.openxmlformats.org/officeDocument/2006/relationships" id="258" r:id="R11936c0a7e2342ac"/>
    <p:sldId xmlns:r="http://schemas.openxmlformats.org/officeDocument/2006/relationships" id="259" r:id="Rb48c25606c894bd0"/>
    <p:sldId xmlns:r="http://schemas.openxmlformats.org/officeDocument/2006/relationships" id="260" r:id="R8fc9e105e1b646b4"/>
    <p:sldId xmlns:r="http://schemas.openxmlformats.org/officeDocument/2006/relationships" id="261" r:id="R493baa73300248a2"/>
    <p:sldId xmlns:r="http://schemas.openxmlformats.org/officeDocument/2006/relationships" id="262" r:id="Rc8acdb6d397d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51e00715943dd" /><Relationship Type="http://schemas.openxmlformats.org/officeDocument/2006/relationships/slide" Target="/ppt/slides/slide1.xml" Id="R158c5c8f4e8b48a8" /><Relationship Type="http://schemas.openxmlformats.org/officeDocument/2006/relationships/slide" Target="/ppt/slides/slide2.xml" Id="R31b09a645d10432e" /><Relationship Type="http://schemas.openxmlformats.org/officeDocument/2006/relationships/slide" Target="/ppt/slides/slide3.xml" Id="R11936c0a7e2342ac" /><Relationship Type="http://schemas.openxmlformats.org/officeDocument/2006/relationships/slide" Target="/ppt/slides/slide4.xml" Id="Rb48c25606c894bd0" /><Relationship Type="http://schemas.openxmlformats.org/officeDocument/2006/relationships/slide" Target="/ppt/slides/slide5.xml" Id="R8fc9e105e1b646b4" /><Relationship Type="http://schemas.openxmlformats.org/officeDocument/2006/relationships/slide" Target="/ppt/slides/slide6.xml" Id="R493baa73300248a2" /><Relationship Type="http://schemas.openxmlformats.org/officeDocument/2006/relationships/slide" Target="/ppt/slides/slide7.xml" Id="Rc8acdb6d397d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e7780d44a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e6c19ec7649ef" /><Relationship Type="http://schemas.openxmlformats.org/officeDocument/2006/relationships/theme" Target="/ppt/slideMasters/theme/theme1.xml" Id="R2e5087589133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e6c19ec76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8a8e810a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508e20ccd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0e38121f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60f2ad99c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17c4a2719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bca8d014f41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92d297d01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SKEDSMO MEDISINSKE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SKEDSMO MEDISINSKE SENTER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7 541 264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36 643 754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42 850 470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RISBERG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STENERSEN RISBERG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KRISTINE BJERTNES RISBERG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Presthagaveien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83 80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976 866 096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SKEDSMO MEDISINSKE SENTER AS</a:t>
            </a:r>
          </a:p>
        </p:txBody>
      </p:sp>
    </p:spTree>
  </p:cSld>
  <p:clrMapOvr>
    <a:masterClrMapping xmlns:a="http://schemas.openxmlformats.org/drawingml/2006/main"/>
  </p:clrMapOvr>
</p:sld>
</file>