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8e6ceb48b84c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b6fb3d5ceb474a"/>
  </p:sldMasterIdLst>
  <p:sldIdLst>
    <p:sldId xmlns:r="http://schemas.openxmlformats.org/officeDocument/2006/relationships" id="256" r:id="Rf760f94ae77a4601"/>
    <p:sldId xmlns:r="http://schemas.openxmlformats.org/officeDocument/2006/relationships" id="257" r:id="R9fdc32c37bed4aa8"/>
    <p:sldId xmlns:r="http://schemas.openxmlformats.org/officeDocument/2006/relationships" id="258" r:id="Rdb251e63b63748ec"/>
    <p:sldId xmlns:r="http://schemas.openxmlformats.org/officeDocument/2006/relationships" id="259" r:id="Rd6e87638c8384747"/>
    <p:sldId xmlns:r="http://schemas.openxmlformats.org/officeDocument/2006/relationships" id="260" r:id="R10c546da43e64826"/>
    <p:sldId xmlns:r="http://schemas.openxmlformats.org/officeDocument/2006/relationships" id="261" r:id="Raa4da61e6b1e45a2"/>
    <p:sldId xmlns:r="http://schemas.openxmlformats.org/officeDocument/2006/relationships" id="262" r:id="Rf5beb38d88db46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b6fb3d5ceb474a" /><Relationship Type="http://schemas.openxmlformats.org/officeDocument/2006/relationships/slide" Target="/ppt/slides/slide1.xml" Id="Rf760f94ae77a4601" /><Relationship Type="http://schemas.openxmlformats.org/officeDocument/2006/relationships/slide" Target="/ppt/slides/slide2.xml" Id="R9fdc32c37bed4aa8" /><Relationship Type="http://schemas.openxmlformats.org/officeDocument/2006/relationships/slide" Target="/ppt/slides/slide3.xml" Id="Rdb251e63b63748ec" /><Relationship Type="http://schemas.openxmlformats.org/officeDocument/2006/relationships/slide" Target="/ppt/slides/slide4.xml" Id="Rd6e87638c8384747" /><Relationship Type="http://schemas.openxmlformats.org/officeDocument/2006/relationships/slide" Target="/ppt/slides/slide5.xml" Id="R10c546da43e64826" /><Relationship Type="http://schemas.openxmlformats.org/officeDocument/2006/relationships/slide" Target="/ppt/slides/slide6.xml" Id="Raa4da61e6b1e45a2" /><Relationship Type="http://schemas.openxmlformats.org/officeDocument/2006/relationships/slide" Target="/ppt/slides/slide7.xml" Id="Rf5beb38d88db46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3da7b1288e4b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2700072244070" /><Relationship Type="http://schemas.openxmlformats.org/officeDocument/2006/relationships/theme" Target="/ppt/slideMasters/theme/theme1.xml" Id="Re9117d4733d44f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a27000722440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07746d06748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f1ad77c5348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7aa65fc134a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be1201b984e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1724a123441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be0a8fa9146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210c3a4e24f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FABEL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FABEL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1 398 152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DONS EVA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Holmenfaret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976 861 221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FABEL AS</a:t>
            </a:r>
          </a:p>
        </p:txBody>
      </p:sp>
    </p:spTree>
  </p:cSld>
  <p:clrMapOvr>
    <a:masterClrMapping xmlns:a="http://schemas.openxmlformats.org/drawingml/2006/main"/>
  </p:clrMapOvr>
</p:sld>
</file>