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ad9cd91c1444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5b8b4f08424851"/>
  </p:sldMasterIdLst>
  <p:sldIdLst>
    <p:sldId xmlns:r="http://schemas.openxmlformats.org/officeDocument/2006/relationships" id="256" r:id="Rd16b6efa7ebe4c7e"/>
    <p:sldId xmlns:r="http://schemas.openxmlformats.org/officeDocument/2006/relationships" id="257" r:id="Rf57f8bb087c044a2"/>
    <p:sldId xmlns:r="http://schemas.openxmlformats.org/officeDocument/2006/relationships" id="258" r:id="R2a7449c2b47c4131"/>
    <p:sldId xmlns:r="http://schemas.openxmlformats.org/officeDocument/2006/relationships" id="259" r:id="R298e5e2fa9e4431f"/>
    <p:sldId xmlns:r="http://schemas.openxmlformats.org/officeDocument/2006/relationships" id="260" r:id="R800380fd1f494c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5b8b4f08424851" /><Relationship Type="http://schemas.openxmlformats.org/officeDocument/2006/relationships/slide" Target="/ppt/slides/slide1.xml" Id="Rd16b6efa7ebe4c7e" /><Relationship Type="http://schemas.openxmlformats.org/officeDocument/2006/relationships/slide" Target="/ppt/slides/slide2.xml" Id="Rf57f8bb087c044a2" /><Relationship Type="http://schemas.openxmlformats.org/officeDocument/2006/relationships/slide" Target="/ppt/slides/slide3.xml" Id="R2a7449c2b47c4131" /><Relationship Type="http://schemas.openxmlformats.org/officeDocument/2006/relationships/slide" Target="/ppt/slides/slide4.xml" Id="R298e5e2fa9e4431f" /><Relationship Type="http://schemas.openxmlformats.org/officeDocument/2006/relationships/slide" Target="/ppt/slides/slide5.xml" Id="R800380fd1f494c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f76ba602db44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dc86b312d4b56" /><Relationship Type="http://schemas.openxmlformats.org/officeDocument/2006/relationships/theme" Target="/ppt/slideMasters/theme/theme1.xml" Id="R3ba53f695b7247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adc86b312d4b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237436b5d43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314b79b074b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5afba2f8b47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ed8798a8b42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7bc964a5f4e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TELE-MEK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TELE-MEK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TELE-MEK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TELE-MEK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TELE-MEK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TELE-MEK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976 802 489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TELE-MEK AS</a:t>
            </a:r>
          </a:p>
        </p:txBody>
      </p:sp>
    </p:spTree>
  </p:cSld>
  <p:clrMapOvr>
    <a:masterClrMapping xmlns:a="http://schemas.openxmlformats.org/drawingml/2006/main"/>
  </p:clrMapOvr>
</p:sld>
</file>