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751703852847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c27b072de8483f"/>
  </p:sldMasterIdLst>
  <p:sldIdLst>
    <p:sldId xmlns:r="http://schemas.openxmlformats.org/officeDocument/2006/relationships" id="256" r:id="Rddff472d59d94d92"/>
    <p:sldId xmlns:r="http://schemas.openxmlformats.org/officeDocument/2006/relationships" id="257" r:id="Rf2776d87ef944a82"/>
    <p:sldId xmlns:r="http://schemas.openxmlformats.org/officeDocument/2006/relationships" id="258" r:id="R950c42f067744dda"/>
    <p:sldId xmlns:r="http://schemas.openxmlformats.org/officeDocument/2006/relationships" id="259" r:id="Rc3a63847834c47cc"/>
    <p:sldId xmlns:r="http://schemas.openxmlformats.org/officeDocument/2006/relationships" id="260" r:id="R242dd53b8767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27b072de8483f" /><Relationship Type="http://schemas.openxmlformats.org/officeDocument/2006/relationships/slide" Target="/ppt/slides/slide1.xml" Id="Rddff472d59d94d92" /><Relationship Type="http://schemas.openxmlformats.org/officeDocument/2006/relationships/slide" Target="/ppt/slides/slide2.xml" Id="Rf2776d87ef944a82" /><Relationship Type="http://schemas.openxmlformats.org/officeDocument/2006/relationships/slide" Target="/ppt/slides/slide3.xml" Id="R950c42f067744dda" /><Relationship Type="http://schemas.openxmlformats.org/officeDocument/2006/relationships/slide" Target="/ppt/slides/slide4.xml" Id="Rc3a63847834c47cc" /><Relationship Type="http://schemas.openxmlformats.org/officeDocument/2006/relationships/slide" Target="/ppt/slides/slide5.xml" Id="R242dd53b8767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c43e0e4e846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a141f452041d0" /><Relationship Type="http://schemas.openxmlformats.org/officeDocument/2006/relationships/theme" Target="/ppt/slideMasters/theme/theme1.xml" Id="R2bde834a972b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a141f452041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9916cead34a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c4afdbc264d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2f507e1d94b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7b8edc47444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c46d5e6a543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