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ca1e557c52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31d56b3dcd455a"/>
  </p:sldMasterIdLst>
  <p:sldIdLst>
    <p:sldId xmlns:r="http://schemas.openxmlformats.org/officeDocument/2006/relationships" id="256" r:id="R6b292472dbf84931"/>
    <p:sldId xmlns:r="http://schemas.openxmlformats.org/officeDocument/2006/relationships" id="257" r:id="Rbb94db483af24282"/>
    <p:sldId xmlns:r="http://schemas.openxmlformats.org/officeDocument/2006/relationships" id="258" r:id="R4dbc438b9bcc4f59"/>
    <p:sldId xmlns:r="http://schemas.openxmlformats.org/officeDocument/2006/relationships" id="259" r:id="R27ec25f907c24e86"/>
    <p:sldId xmlns:r="http://schemas.openxmlformats.org/officeDocument/2006/relationships" id="260" r:id="R6b41fe40db104eed"/>
    <p:sldId xmlns:r="http://schemas.openxmlformats.org/officeDocument/2006/relationships" id="261" r:id="Rccf3578f581d405c"/>
    <p:sldId xmlns:r="http://schemas.openxmlformats.org/officeDocument/2006/relationships" id="262" r:id="Rcc080722a7ec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1d56b3dcd455a" /><Relationship Type="http://schemas.openxmlformats.org/officeDocument/2006/relationships/slide" Target="/ppt/slides/slide1.xml" Id="R6b292472dbf84931" /><Relationship Type="http://schemas.openxmlformats.org/officeDocument/2006/relationships/slide" Target="/ppt/slides/slide2.xml" Id="Rbb94db483af24282" /><Relationship Type="http://schemas.openxmlformats.org/officeDocument/2006/relationships/slide" Target="/ppt/slides/slide3.xml" Id="R4dbc438b9bcc4f59" /><Relationship Type="http://schemas.openxmlformats.org/officeDocument/2006/relationships/slide" Target="/ppt/slides/slide4.xml" Id="R27ec25f907c24e86" /><Relationship Type="http://schemas.openxmlformats.org/officeDocument/2006/relationships/slide" Target="/ppt/slides/slide5.xml" Id="R6b41fe40db104eed" /><Relationship Type="http://schemas.openxmlformats.org/officeDocument/2006/relationships/slide" Target="/ppt/slides/slide6.xml" Id="Rccf3578f581d405c" /><Relationship Type="http://schemas.openxmlformats.org/officeDocument/2006/relationships/slide" Target="/ppt/slides/slide7.xml" Id="Rcc080722a7ec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407aef3eb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224a254954a9a" /><Relationship Type="http://schemas.openxmlformats.org/officeDocument/2006/relationships/theme" Target="/ppt/slideMasters/theme/theme1.xml" Id="R08995e15f52f40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224a25495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60d681ba6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a52fe97924f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b6fc7c2a1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4110e1a59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038676f42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cc5905c75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fb7515bbe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