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bd17137939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e825dae1143cb"/>
  </p:sldMasterIdLst>
  <p:sldIdLst>
    <p:sldId xmlns:r="http://schemas.openxmlformats.org/officeDocument/2006/relationships" id="256" r:id="Reb7cd73eb5694649"/>
    <p:sldId xmlns:r="http://schemas.openxmlformats.org/officeDocument/2006/relationships" id="257" r:id="Re1bfcd546b284058"/>
    <p:sldId xmlns:r="http://schemas.openxmlformats.org/officeDocument/2006/relationships" id="258" r:id="R58b4758d584441ec"/>
    <p:sldId xmlns:r="http://schemas.openxmlformats.org/officeDocument/2006/relationships" id="259" r:id="R68ebb1ba9eb041ac"/>
    <p:sldId xmlns:r="http://schemas.openxmlformats.org/officeDocument/2006/relationships" id="260" r:id="R9a1b599cdafb412d"/>
    <p:sldId xmlns:r="http://schemas.openxmlformats.org/officeDocument/2006/relationships" id="261" r:id="Ref0afae7b9894303"/>
    <p:sldId xmlns:r="http://schemas.openxmlformats.org/officeDocument/2006/relationships" id="262" r:id="R286dde5f5e08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e825dae1143cb" /><Relationship Type="http://schemas.openxmlformats.org/officeDocument/2006/relationships/slide" Target="/ppt/slides/slide1.xml" Id="Reb7cd73eb5694649" /><Relationship Type="http://schemas.openxmlformats.org/officeDocument/2006/relationships/slide" Target="/ppt/slides/slide2.xml" Id="Re1bfcd546b284058" /><Relationship Type="http://schemas.openxmlformats.org/officeDocument/2006/relationships/slide" Target="/ppt/slides/slide3.xml" Id="R58b4758d584441ec" /><Relationship Type="http://schemas.openxmlformats.org/officeDocument/2006/relationships/slide" Target="/ppt/slides/slide4.xml" Id="R68ebb1ba9eb041ac" /><Relationship Type="http://schemas.openxmlformats.org/officeDocument/2006/relationships/slide" Target="/ppt/slides/slide5.xml" Id="R9a1b599cdafb412d" /><Relationship Type="http://schemas.openxmlformats.org/officeDocument/2006/relationships/slide" Target="/ppt/slides/slide6.xml" Id="Ref0afae7b9894303" /><Relationship Type="http://schemas.openxmlformats.org/officeDocument/2006/relationships/slide" Target="/ppt/slides/slide7.xml" Id="R286dde5f5e08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977ce45c2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7c2cabdb149c3" /><Relationship Type="http://schemas.openxmlformats.org/officeDocument/2006/relationships/theme" Target="/ppt/slideMasters/theme/theme1.xml" Id="R9c8dd49ab412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97c2cabdb149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30b294521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041a142db45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dba5dcff8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0f6fab98543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eeb72641646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6151e56414d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5f4c5a53a48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