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0effa4c5554b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ed907a60d64780"/>
  </p:sldMasterIdLst>
  <p:sldIdLst>
    <p:sldId xmlns:r="http://schemas.openxmlformats.org/officeDocument/2006/relationships" id="256" r:id="Rbcb589a645574def"/>
    <p:sldId xmlns:r="http://schemas.openxmlformats.org/officeDocument/2006/relationships" id="257" r:id="R0d13ed0537854c1d"/>
    <p:sldId xmlns:r="http://schemas.openxmlformats.org/officeDocument/2006/relationships" id="258" r:id="R5ae91ec02bab46b6"/>
    <p:sldId xmlns:r="http://schemas.openxmlformats.org/officeDocument/2006/relationships" id="259" r:id="Rf0b6cf2b243444d7"/>
    <p:sldId xmlns:r="http://schemas.openxmlformats.org/officeDocument/2006/relationships" id="260" r:id="Rf2055f068336453c"/>
    <p:sldId xmlns:r="http://schemas.openxmlformats.org/officeDocument/2006/relationships" id="261" r:id="R06cefd5184e446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ed907a60d64780" /><Relationship Type="http://schemas.openxmlformats.org/officeDocument/2006/relationships/slide" Target="/ppt/slides/slide1.xml" Id="Rbcb589a645574def" /><Relationship Type="http://schemas.openxmlformats.org/officeDocument/2006/relationships/slide" Target="/ppt/slides/slide2.xml" Id="R0d13ed0537854c1d" /><Relationship Type="http://schemas.openxmlformats.org/officeDocument/2006/relationships/slide" Target="/ppt/slides/slide3.xml" Id="R5ae91ec02bab46b6" /><Relationship Type="http://schemas.openxmlformats.org/officeDocument/2006/relationships/slide" Target="/ppt/slides/slide4.xml" Id="Rf0b6cf2b243444d7" /><Relationship Type="http://schemas.openxmlformats.org/officeDocument/2006/relationships/slide" Target="/ppt/slides/slide5.xml" Id="Rf2055f068336453c" /><Relationship Type="http://schemas.openxmlformats.org/officeDocument/2006/relationships/slide" Target="/ppt/slides/slide6.xml" Id="R06cefd5184e446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f0e56d65444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ed097df8445de" /><Relationship Type="http://schemas.openxmlformats.org/officeDocument/2006/relationships/theme" Target="/ppt/slideMasters/theme/theme1.xml" Id="Ra4314c1817c84c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4ed097df8445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975cfd00345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094a9dbb947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b2e5ca3ab4f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10146977345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54d54f1f148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919153e1c43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FRETEX MIDTNORGE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FRETEX MIDTNORGE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63 117 149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−2 758 936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−2 750 895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17 202 928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976 738 713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