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eb82bb6ce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ce3cb82b04d0f"/>
  </p:sldMasterIdLst>
  <p:sldIdLst>
    <p:sldId xmlns:r="http://schemas.openxmlformats.org/officeDocument/2006/relationships" id="256" r:id="Rfda8327c6ac34fd7"/>
    <p:sldId xmlns:r="http://schemas.openxmlformats.org/officeDocument/2006/relationships" id="257" r:id="R569a36b223f144fe"/>
    <p:sldId xmlns:r="http://schemas.openxmlformats.org/officeDocument/2006/relationships" id="258" r:id="Rdc9074db2c2c4be1"/>
    <p:sldId xmlns:r="http://schemas.openxmlformats.org/officeDocument/2006/relationships" id="259" r:id="R905f35a21ee04ad6"/>
    <p:sldId xmlns:r="http://schemas.openxmlformats.org/officeDocument/2006/relationships" id="260" r:id="R0eca8699d5e440a0"/>
    <p:sldId xmlns:r="http://schemas.openxmlformats.org/officeDocument/2006/relationships" id="261" r:id="R8433f4f9342b40db"/>
    <p:sldId xmlns:r="http://schemas.openxmlformats.org/officeDocument/2006/relationships" id="262" r:id="Rb45f53959ff7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ce3cb82b04d0f" /><Relationship Type="http://schemas.openxmlformats.org/officeDocument/2006/relationships/slide" Target="/ppt/slides/slide1.xml" Id="Rfda8327c6ac34fd7" /><Relationship Type="http://schemas.openxmlformats.org/officeDocument/2006/relationships/slide" Target="/ppt/slides/slide2.xml" Id="R569a36b223f144fe" /><Relationship Type="http://schemas.openxmlformats.org/officeDocument/2006/relationships/slide" Target="/ppt/slides/slide3.xml" Id="Rdc9074db2c2c4be1" /><Relationship Type="http://schemas.openxmlformats.org/officeDocument/2006/relationships/slide" Target="/ppt/slides/slide4.xml" Id="R905f35a21ee04ad6" /><Relationship Type="http://schemas.openxmlformats.org/officeDocument/2006/relationships/slide" Target="/ppt/slides/slide5.xml" Id="R0eca8699d5e440a0" /><Relationship Type="http://schemas.openxmlformats.org/officeDocument/2006/relationships/slide" Target="/ppt/slides/slide6.xml" Id="R8433f4f9342b40db" /><Relationship Type="http://schemas.openxmlformats.org/officeDocument/2006/relationships/slide" Target="/ppt/slides/slide7.xml" Id="Rb45f53959ff7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5cf478e18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7b0916a954c08" /><Relationship Type="http://schemas.openxmlformats.org/officeDocument/2006/relationships/theme" Target="/ppt/slideMasters/theme/theme1.xml" Id="R89d71cc3657245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87b0916a95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0cf3dfc10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67a4716ea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0405ea05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b763d6fc841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01a217de8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ab314b3d0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8673b52f0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