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da94becc2b4c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c708df062f409e"/>
  </p:sldMasterIdLst>
  <p:sldIdLst>
    <p:sldId xmlns:r="http://schemas.openxmlformats.org/officeDocument/2006/relationships" id="256" r:id="Rc74591add68b4341"/>
    <p:sldId xmlns:r="http://schemas.openxmlformats.org/officeDocument/2006/relationships" id="257" r:id="Rb455a908a8624e7d"/>
    <p:sldId xmlns:r="http://schemas.openxmlformats.org/officeDocument/2006/relationships" id="258" r:id="Rc93be122694b46fa"/>
    <p:sldId xmlns:r="http://schemas.openxmlformats.org/officeDocument/2006/relationships" id="259" r:id="Rbbe276628ee645e3"/>
    <p:sldId xmlns:r="http://schemas.openxmlformats.org/officeDocument/2006/relationships" id="260" r:id="R52cd61f1abd34f48"/>
    <p:sldId xmlns:r="http://schemas.openxmlformats.org/officeDocument/2006/relationships" id="261" r:id="Rb7f97d4c583d4f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c708df062f409e" /><Relationship Type="http://schemas.openxmlformats.org/officeDocument/2006/relationships/slide" Target="/ppt/slides/slide1.xml" Id="Rc74591add68b4341" /><Relationship Type="http://schemas.openxmlformats.org/officeDocument/2006/relationships/slide" Target="/ppt/slides/slide2.xml" Id="Rb455a908a8624e7d" /><Relationship Type="http://schemas.openxmlformats.org/officeDocument/2006/relationships/slide" Target="/ppt/slides/slide3.xml" Id="Rc93be122694b46fa" /><Relationship Type="http://schemas.openxmlformats.org/officeDocument/2006/relationships/slide" Target="/ppt/slides/slide4.xml" Id="Rbbe276628ee645e3" /><Relationship Type="http://schemas.openxmlformats.org/officeDocument/2006/relationships/slide" Target="/ppt/slides/slide5.xml" Id="R52cd61f1abd34f48" /><Relationship Type="http://schemas.openxmlformats.org/officeDocument/2006/relationships/slide" Target="/ppt/slides/slide6.xml" Id="Rb7f97d4c583d4f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6434f705794a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a04cbe4764587" /><Relationship Type="http://schemas.openxmlformats.org/officeDocument/2006/relationships/theme" Target="/ppt/slideMasters/theme/theme1.xml" Id="R7147494a2d7f43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a04cbe47645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2878f34464e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d07037d0a4b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63ccf13b748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34271a56e4e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d28b26fa943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86c188d864b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