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8b56d32c6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1fbb6a824f4813"/>
  </p:sldMasterIdLst>
  <p:sldIdLst>
    <p:sldId xmlns:r="http://schemas.openxmlformats.org/officeDocument/2006/relationships" id="256" r:id="R06a93a1319b9450d"/>
    <p:sldId xmlns:r="http://schemas.openxmlformats.org/officeDocument/2006/relationships" id="257" r:id="R062520a6275940fa"/>
    <p:sldId xmlns:r="http://schemas.openxmlformats.org/officeDocument/2006/relationships" id="258" r:id="R21fd4c73121b4fb3"/>
    <p:sldId xmlns:r="http://schemas.openxmlformats.org/officeDocument/2006/relationships" id="259" r:id="R62104113232a466b"/>
    <p:sldId xmlns:r="http://schemas.openxmlformats.org/officeDocument/2006/relationships" id="260" r:id="Rd88695f581f2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fbb6a824f4813" /><Relationship Type="http://schemas.openxmlformats.org/officeDocument/2006/relationships/slide" Target="/ppt/slides/slide1.xml" Id="R06a93a1319b9450d" /><Relationship Type="http://schemas.openxmlformats.org/officeDocument/2006/relationships/slide" Target="/ppt/slides/slide2.xml" Id="R062520a6275940fa" /><Relationship Type="http://schemas.openxmlformats.org/officeDocument/2006/relationships/slide" Target="/ppt/slides/slide3.xml" Id="R21fd4c73121b4fb3" /><Relationship Type="http://schemas.openxmlformats.org/officeDocument/2006/relationships/slide" Target="/ppt/slides/slide4.xml" Id="R62104113232a466b" /><Relationship Type="http://schemas.openxmlformats.org/officeDocument/2006/relationships/slide" Target="/ppt/slides/slide5.xml" Id="Rd88695f581f2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9b43c27f1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df963f90245e4" /><Relationship Type="http://schemas.openxmlformats.org/officeDocument/2006/relationships/theme" Target="/ppt/slideMasters/theme/theme1.xml" Id="R8fe57470ebe441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fdf963f90245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a05c773f146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ee2836fa2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5fb4ab1034b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24c9075e2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f553fb081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