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bc4238d0bb45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514aacb06848a3"/>
  </p:sldMasterIdLst>
  <p:sldIdLst>
    <p:sldId xmlns:r="http://schemas.openxmlformats.org/officeDocument/2006/relationships" id="256" r:id="Rd858d6d767e147c6"/>
    <p:sldId xmlns:r="http://schemas.openxmlformats.org/officeDocument/2006/relationships" id="257" r:id="Reb2651f6cbe94bea"/>
    <p:sldId xmlns:r="http://schemas.openxmlformats.org/officeDocument/2006/relationships" id="258" r:id="R445608e655fb4ede"/>
    <p:sldId xmlns:r="http://schemas.openxmlformats.org/officeDocument/2006/relationships" id="259" r:id="R21ce23a8dbb1421e"/>
    <p:sldId xmlns:r="http://schemas.openxmlformats.org/officeDocument/2006/relationships" id="260" r:id="Rec580995c35e4219"/>
    <p:sldId xmlns:r="http://schemas.openxmlformats.org/officeDocument/2006/relationships" id="261" r:id="Rea64365f197f455b"/>
    <p:sldId xmlns:r="http://schemas.openxmlformats.org/officeDocument/2006/relationships" id="262" r:id="Rca7d58dc423d41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514aacb06848a3" /><Relationship Type="http://schemas.openxmlformats.org/officeDocument/2006/relationships/slide" Target="/ppt/slides/slide1.xml" Id="Rd858d6d767e147c6" /><Relationship Type="http://schemas.openxmlformats.org/officeDocument/2006/relationships/slide" Target="/ppt/slides/slide2.xml" Id="Reb2651f6cbe94bea" /><Relationship Type="http://schemas.openxmlformats.org/officeDocument/2006/relationships/slide" Target="/ppt/slides/slide3.xml" Id="R445608e655fb4ede" /><Relationship Type="http://schemas.openxmlformats.org/officeDocument/2006/relationships/slide" Target="/ppt/slides/slide4.xml" Id="R21ce23a8dbb1421e" /><Relationship Type="http://schemas.openxmlformats.org/officeDocument/2006/relationships/slide" Target="/ppt/slides/slide5.xml" Id="Rec580995c35e4219" /><Relationship Type="http://schemas.openxmlformats.org/officeDocument/2006/relationships/slide" Target="/ppt/slides/slide6.xml" Id="Rea64365f197f455b" /><Relationship Type="http://schemas.openxmlformats.org/officeDocument/2006/relationships/slide" Target="/ppt/slides/slide7.xml" Id="Rca7d58dc423d41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1881012ddf42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8a06a2370409d" /><Relationship Type="http://schemas.openxmlformats.org/officeDocument/2006/relationships/theme" Target="/ppt/slideMasters/theme/theme1.xml" Id="R3e18e6200f5e4e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38a06a237040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e4b21e7224c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48499c6504e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7b309fabf4a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f9fe1084a43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664a0c0ad43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4c5bff1bc43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c9907685748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MØREKRYSSET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MØREKRYSSET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−478 351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−372 786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5 125 976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5 860 875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Nøisomhed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6416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976 619 021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