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014c26bddb4a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5f5654a9474135"/>
  </p:sldMasterIdLst>
  <p:sldIdLst>
    <p:sldId xmlns:r="http://schemas.openxmlformats.org/officeDocument/2006/relationships" id="256" r:id="Ra255413a2fbd4a65"/>
    <p:sldId xmlns:r="http://schemas.openxmlformats.org/officeDocument/2006/relationships" id="257" r:id="R1928bdd2640f4a5f"/>
    <p:sldId xmlns:r="http://schemas.openxmlformats.org/officeDocument/2006/relationships" id="258" r:id="Rd551987ab3264dae"/>
    <p:sldId xmlns:r="http://schemas.openxmlformats.org/officeDocument/2006/relationships" id="259" r:id="R6289ee879ac54c08"/>
    <p:sldId xmlns:r="http://schemas.openxmlformats.org/officeDocument/2006/relationships" id="260" r:id="R15b778bcf0574308"/>
    <p:sldId xmlns:r="http://schemas.openxmlformats.org/officeDocument/2006/relationships" id="261" r:id="Rd9e1a09dc5a54d16"/>
    <p:sldId xmlns:r="http://schemas.openxmlformats.org/officeDocument/2006/relationships" id="262" r:id="R5878ce2fcb1440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f5654a9474135" /><Relationship Type="http://schemas.openxmlformats.org/officeDocument/2006/relationships/slide" Target="/ppt/slides/slide1.xml" Id="Ra255413a2fbd4a65" /><Relationship Type="http://schemas.openxmlformats.org/officeDocument/2006/relationships/slide" Target="/ppt/slides/slide2.xml" Id="R1928bdd2640f4a5f" /><Relationship Type="http://schemas.openxmlformats.org/officeDocument/2006/relationships/slide" Target="/ppt/slides/slide3.xml" Id="Rd551987ab3264dae" /><Relationship Type="http://schemas.openxmlformats.org/officeDocument/2006/relationships/slide" Target="/ppt/slides/slide4.xml" Id="R6289ee879ac54c08" /><Relationship Type="http://schemas.openxmlformats.org/officeDocument/2006/relationships/slide" Target="/ppt/slides/slide5.xml" Id="R15b778bcf0574308" /><Relationship Type="http://schemas.openxmlformats.org/officeDocument/2006/relationships/slide" Target="/ppt/slides/slide6.xml" Id="Rd9e1a09dc5a54d16" /><Relationship Type="http://schemas.openxmlformats.org/officeDocument/2006/relationships/slide" Target="/ppt/slides/slide7.xml" Id="R5878ce2fcb1440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cc54a4870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dc72fe20444b8" /><Relationship Type="http://schemas.openxmlformats.org/officeDocument/2006/relationships/theme" Target="/ppt/slideMasters/theme/theme1.xml" Id="R8af964ba2b494c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dc72fe204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687ac1e024f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613dcd64049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c24d4011b4b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7cebfec7444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88705e3a142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660afd30246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c9658206443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