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c0b226192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b16001b3f4074"/>
  </p:sldMasterIdLst>
  <p:sldIdLst>
    <p:sldId xmlns:r="http://schemas.openxmlformats.org/officeDocument/2006/relationships" id="256" r:id="R76b7160f026e4497"/>
    <p:sldId xmlns:r="http://schemas.openxmlformats.org/officeDocument/2006/relationships" id="257" r:id="R8ae216494dde4e85"/>
    <p:sldId xmlns:r="http://schemas.openxmlformats.org/officeDocument/2006/relationships" id="258" r:id="Rcd4b6beee6cc42bc"/>
    <p:sldId xmlns:r="http://schemas.openxmlformats.org/officeDocument/2006/relationships" id="259" r:id="Rdd9d20916e0642e8"/>
    <p:sldId xmlns:r="http://schemas.openxmlformats.org/officeDocument/2006/relationships" id="260" r:id="R7dfa29690c8041b3"/>
    <p:sldId xmlns:r="http://schemas.openxmlformats.org/officeDocument/2006/relationships" id="261" r:id="Re1230bcec7224630"/>
    <p:sldId xmlns:r="http://schemas.openxmlformats.org/officeDocument/2006/relationships" id="262" r:id="R5746c76dc859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b16001b3f4074" /><Relationship Type="http://schemas.openxmlformats.org/officeDocument/2006/relationships/slide" Target="/ppt/slides/slide1.xml" Id="R76b7160f026e4497" /><Relationship Type="http://schemas.openxmlformats.org/officeDocument/2006/relationships/slide" Target="/ppt/slides/slide2.xml" Id="R8ae216494dde4e85" /><Relationship Type="http://schemas.openxmlformats.org/officeDocument/2006/relationships/slide" Target="/ppt/slides/slide3.xml" Id="Rcd4b6beee6cc42bc" /><Relationship Type="http://schemas.openxmlformats.org/officeDocument/2006/relationships/slide" Target="/ppt/slides/slide4.xml" Id="Rdd9d20916e0642e8" /><Relationship Type="http://schemas.openxmlformats.org/officeDocument/2006/relationships/slide" Target="/ppt/slides/slide5.xml" Id="R7dfa29690c8041b3" /><Relationship Type="http://schemas.openxmlformats.org/officeDocument/2006/relationships/slide" Target="/ppt/slides/slide6.xml" Id="Re1230bcec7224630" /><Relationship Type="http://schemas.openxmlformats.org/officeDocument/2006/relationships/slide" Target="/ppt/slides/slide7.xml" Id="R5746c76dc859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291deb264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46e22f0464283" /><Relationship Type="http://schemas.openxmlformats.org/officeDocument/2006/relationships/theme" Target="/ppt/slideMasters/theme/theme1.xml" Id="Ra5d892730c5e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46e22f046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62685f345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860d09e8e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ba09aa1e2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46d66a13d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c16a3ad72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aeb236f3645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642f1c32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10 135 135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20 349 121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24 547 873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 IVERSEN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KRISTINE PAULSEN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29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firmapost@okonomiservice.no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