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294fb5c6014a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faaf952294c8e"/>
  </p:sldMasterIdLst>
  <p:sldIdLst>
    <p:sldId xmlns:r="http://schemas.openxmlformats.org/officeDocument/2006/relationships" id="256" r:id="Rbeb9cb5195c84cc5"/>
    <p:sldId xmlns:r="http://schemas.openxmlformats.org/officeDocument/2006/relationships" id="257" r:id="R8a026db3e2a8472a"/>
    <p:sldId xmlns:r="http://schemas.openxmlformats.org/officeDocument/2006/relationships" id="258" r:id="Rfff600257ae042c5"/>
    <p:sldId xmlns:r="http://schemas.openxmlformats.org/officeDocument/2006/relationships" id="259" r:id="R38cf5931b7184d2c"/>
    <p:sldId xmlns:r="http://schemas.openxmlformats.org/officeDocument/2006/relationships" id="260" r:id="R9734927201c14873"/>
    <p:sldId xmlns:r="http://schemas.openxmlformats.org/officeDocument/2006/relationships" id="261" r:id="Ra283075b072946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faaf952294c8e" /><Relationship Type="http://schemas.openxmlformats.org/officeDocument/2006/relationships/slide" Target="/ppt/slides/slide1.xml" Id="Rbeb9cb5195c84cc5" /><Relationship Type="http://schemas.openxmlformats.org/officeDocument/2006/relationships/slide" Target="/ppt/slides/slide2.xml" Id="R8a026db3e2a8472a" /><Relationship Type="http://schemas.openxmlformats.org/officeDocument/2006/relationships/slide" Target="/ppt/slides/slide3.xml" Id="Rfff600257ae042c5" /><Relationship Type="http://schemas.openxmlformats.org/officeDocument/2006/relationships/slide" Target="/ppt/slides/slide4.xml" Id="R38cf5931b7184d2c" /><Relationship Type="http://schemas.openxmlformats.org/officeDocument/2006/relationships/slide" Target="/ppt/slides/slide5.xml" Id="R9734927201c14873" /><Relationship Type="http://schemas.openxmlformats.org/officeDocument/2006/relationships/slide" Target="/ppt/slides/slide6.xml" Id="Ra283075b072946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2ff0d742242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3e8dfbead4159" /><Relationship Type="http://schemas.openxmlformats.org/officeDocument/2006/relationships/theme" Target="/ppt/slideMasters/theme/theme1.xml" Id="Rc554ee8b18014f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3e8dfbead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7da1fd5bd43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f12a4d5b2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6732a0c6c45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5c381e6d9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d668693e1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e0f2c5829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NAVALCO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2 492 624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231 227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3 420 586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3 888 767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Hytten, Ridder Flemmings vei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hytten@navalco.no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976 574 346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