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172b626996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912d90af54afd"/>
  </p:sldMasterIdLst>
  <p:sldIdLst>
    <p:sldId xmlns:r="http://schemas.openxmlformats.org/officeDocument/2006/relationships" id="256" r:id="R64f9d4a12ca64ddd"/>
    <p:sldId xmlns:r="http://schemas.openxmlformats.org/officeDocument/2006/relationships" id="257" r:id="R39fc382941974d8c"/>
    <p:sldId xmlns:r="http://schemas.openxmlformats.org/officeDocument/2006/relationships" id="258" r:id="R55d757031d894fcb"/>
    <p:sldId xmlns:r="http://schemas.openxmlformats.org/officeDocument/2006/relationships" id="259" r:id="R048ba0192cf54453"/>
    <p:sldId xmlns:r="http://schemas.openxmlformats.org/officeDocument/2006/relationships" id="260" r:id="R60e1b3439778424a"/>
    <p:sldId xmlns:r="http://schemas.openxmlformats.org/officeDocument/2006/relationships" id="261" r:id="Rc18c96a378ed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912d90af54afd" /><Relationship Type="http://schemas.openxmlformats.org/officeDocument/2006/relationships/slide" Target="/ppt/slides/slide1.xml" Id="R64f9d4a12ca64ddd" /><Relationship Type="http://schemas.openxmlformats.org/officeDocument/2006/relationships/slide" Target="/ppt/slides/slide2.xml" Id="R39fc382941974d8c" /><Relationship Type="http://schemas.openxmlformats.org/officeDocument/2006/relationships/slide" Target="/ppt/slides/slide3.xml" Id="R55d757031d894fcb" /><Relationship Type="http://schemas.openxmlformats.org/officeDocument/2006/relationships/slide" Target="/ppt/slides/slide4.xml" Id="R048ba0192cf54453" /><Relationship Type="http://schemas.openxmlformats.org/officeDocument/2006/relationships/slide" Target="/ppt/slides/slide5.xml" Id="R60e1b3439778424a" /><Relationship Type="http://schemas.openxmlformats.org/officeDocument/2006/relationships/slide" Target="/ppt/slides/slide6.xml" Id="Rc18c96a378ed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7ca3be7a440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914290644065" /><Relationship Type="http://schemas.openxmlformats.org/officeDocument/2006/relationships/theme" Target="/ppt/slideMasters/theme/theme1.xml" Id="Rbc556d0ea4084d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fe9142906440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359874abb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d3841af940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b1714828e46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77a8ad711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ace9ac9d04d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0dc9b94c24d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VESTERÅLEN BIL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VESTERÅLEN BIL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107 196 183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3 095 237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13 608 970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33 010 118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Vesterålsgata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11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976 550 285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VESTERÅLEN BIL AS</a:t>
            </a:r>
          </a:p>
        </p:txBody>
      </p:sp>
    </p:spTree>
  </p:cSld>
  <p:clrMapOvr>
    <a:masterClrMapping xmlns:a="http://schemas.openxmlformats.org/drawingml/2006/main"/>
  </p:clrMapOvr>
</p:sld>
</file>