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cf1ae98c61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0f39093c574f79"/>
  </p:sldMasterIdLst>
  <p:sldIdLst>
    <p:sldId xmlns:r="http://schemas.openxmlformats.org/officeDocument/2006/relationships" id="256" r:id="Rbf3b01a47e444b15"/>
    <p:sldId xmlns:r="http://schemas.openxmlformats.org/officeDocument/2006/relationships" id="257" r:id="Rfe7e9764f7064bb4"/>
    <p:sldId xmlns:r="http://schemas.openxmlformats.org/officeDocument/2006/relationships" id="258" r:id="R5f6154f4acc44b72"/>
    <p:sldId xmlns:r="http://schemas.openxmlformats.org/officeDocument/2006/relationships" id="259" r:id="R20921cede3bb402e"/>
    <p:sldId xmlns:r="http://schemas.openxmlformats.org/officeDocument/2006/relationships" id="260" r:id="R408c9b226ba5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f39093c574f79" /><Relationship Type="http://schemas.openxmlformats.org/officeDocument/2006/relationships/slide" Target="/ppt/slides/slide1.xml" Id="Rbf3b01a47e444b15" /><Relationship Type="http://schemas.openxmlformats.org/officeDocument/2006/relationships/slide" Target="/ppt/slides/slide2.xml" Id="Rfe7e9764f7064bb4" /><Relationship Type="http://schemas.openxmlformats.org/officeDocument/2006/relationships/slide" Target="/ppt/slides/slide3.xml" Id="R5f6154f4acc44b72" /><Relationship Type="http://schemas.openxmlformats.org/officeDocument/2006/relationships/slide" Target="/ppt/slides/slide4.xml" Id="R20921cede3bb402e" /><Relationship Type="http://schemas.openxmlformats.org/officeDocument/2006/relationships/slide" Target="/ppt/slides/slide5.xml" Id="R408c9b226ba5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f65ef2fd8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ffa33197a475b" /><Relationship Type="http://schemas.openxmlformats.org/officeDocument/2006/relationships/theme" Target="/ppt/slideMasters/theme/theme1.xml" Id="R3fc2e298d0f3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9ffa33197a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8316e8a6247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9beb7da348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526f6daa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45cbd659045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a8f9d500d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