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964104763547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6bfc73891c4e9e"/>
  </p:sldMasterIdLst>
  <p:sldIdLst>
    <p:sldId xmlns:r="http://schemas.openxmlformats.org/officeDocument/2006/relationships" id="256" r:id="R9bc1ec79fd4441e9"/>
    <p:sldId xmlns:r="http://schemas.openxmlformats.org/officeDocument/2006/relationships" id="257" r:id="R28c5b8e030a74b94"/>
    <p:sldId xmlns:r="http://schemas.openxmlformats.org/officeDocument/2006/relationships" id="258" r:id="R58e3e2a050174dc7"/>
    <p:sldId xmlns:r="http://schemas.openxmlformats.org/officeDocument/2006/relationships" id="259" r:id="R3e17423a16934b6d"/>
    <p:sldId xmlns:r="http://schemas.openxmlformats.org/officeDocument/2006/relationships" id="260" r:id="Ra4cccbd12e8d40a5"/>
    <p:sldId xmlns:r="http://schemas.openxmlformats.org/officeDocument/2006/relationships" id="261" r:id="R76007e726cb440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6bfc73891c4e9e" /><Relationship Type="http://schemas.openxmlformats.org/officeDocument/2006/relationships/slide" Target="/ppt/slides/slide1.xml" Id="R9bc1ec79fd4441e9" /><Relationship Type="http://schemas.openxmlformats.org/officeDocument/2006/relationships/slide" Target="/ppt/slides/slide2.xml" Id="R28c5b8e030a74b94" /><Relationship Type="http://schemas.openxmlformats.org/officeDocument/2006/relationships/slide" Target="/ppt/slides/slide3.xml" Id="R58e3e2a050174dc7" /><Relationship Type="http://schemas.openxmlformats.org/officeDocument/2006/relationships/slide" Target="/ppt/slides/slide4.xml" Id="R3e17423a16934b6d" /><Relationship Type="http://schemas.openxmlformats.org/officeDocument/2006/relationships/slide" Target="/ppt/slides/slide5.xml" Id="Ra4cccbd12e8d40a5" /><Relationship Type="http://schemas.openxmlformats.org/officeDocument/2006/relationships/slide" Target="/ppt/slides/slide6.xml" Id="R76007e726cb440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ac5e5a4d0744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fa329c54940a5" /><Relationship Type="http://schemas.openxmlformats.org/officeDocument/2006/relationships/theme" Target="/ppt/slideMasters/theme/theme1.xml" Id="R3aac53a41f5745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efa329c54940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2be8252784b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c6b6fdee549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53a84a6af48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eaa8699214a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e7a3bba9040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d24e68bff4f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BETA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976 547 721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 CONSULT AS</a:t>
            </a:r>
          </a:p>
        </p:txBody>
      </p:sp>
    </p:spTree>
  </p:cSld>
  <p:clrMapOvr>
    <a:masterClrMapping xmlns:a="http://schemas.openxmlformats.org/drawingml/2006/main"/>
  </p:clrMapOvr>
</p:sld>
</file>