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6a4070a1f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b1a9c029e4f1b"/>
  </p:sldMasterIdLst>
  <p:sldIdLst>
    <p:sldId xmlns:r="http://schemas.openxmlformats.org/officeDocument/2006/relationships" id="256" r:id="Rc9f7cc7cbd884212"/>
    <p:sldId xmlns:r="http://schemas.openxmlformats.org/officeDocument/2006/relationships" id="257" r:id="Rdde0ff878f2c46db"/>
    <p:sldId xmlns:r="http://schemas.openxmlformats.org/officeDocument/2006/relationships" id="258" r:id="Rfb4e02c4c7c24861"/>
    <p:sldId xmlns:r="http://schemas.openxmlformats.org/officeDocument/2006/relationships" id="259" r:id="R06273ee3758e495a"/>
    <p:sldId xmlns:r="http://schemas.openxmlformats.org/officeDocument/2006/relationships" id="260" r:id="Rd87ebb6a3120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b1a9c029e4f1b" /><Relationship Type="http://schemas.openxmlformats.org/officeDocument/2006/relationships/slide" Target="/ppt/slides/slide1.xml" Id="Rc9f7cc7cbd884212" /><Relationship Type="http://schemas.openxmlformats.org/officeDocument/2006/relationships/slide" Target="/ppt/slides/slide2.xml" Id="Rdde0ff878f2c46db" /><Relationship Type="http://schemas.openxmlformats.org/officeDocument/2006/relationships/slide" Target="/ppt/slides/slide3.xml" Id="Rfb4e02c4c7c24861" /><Relationship Type="http://schemas.openxmlformats.org/officeDocument/2006/relationships/slide" Target="/ppt/slides/slide4.xml" Id="R06273ee3758e495a" /><Relationship Type="http://schemas.openxmlformats.org/officeDocument/2006/relationships/slide" Target="/ppt/slides/slide5.xml" Id="Rd87ebb6a3120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fc651e0cd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cce73090442e4" /><Relationship Type="http://schemas.openxmlformats.org/officeDocument/2006/relationships/theme" Target="/ppt/slideMasters/theme/theme1.xml" Id="R78b0906fd4a5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cce730904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114bfc7e6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11415468b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ffb11859b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a11a252cb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43efb8528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IRIS BLOMSTERFORRETNING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IRIS BLOMSTERFORRETNING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976 536 398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BLOMSTERFORRETNING AS</a:t>
            </a:r>
          </a:p>
        </p:txBody>
      </p:sp>
    </p:spTree>
  </p:cSld>
  <p:clrMapOvr>
    <a:masterClrMapping xmlns:a="http://schemas.openxmlformats.org/drawingml/2006/main"/>
  </p:clrMapOvr>
</p:sld>
</file>