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54e135201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71015b494444e"/>
  </p:sldMasterIdLst>
  <p:sldIdLst>
    <p:sldId xmlns:r="http://schemas.openxmlformats.org/officeDocument/2006/relationships" id="256" r:id="R63ee93491f564650"/>
    <p:sldId xmlns:r="http://schemas.openxmlformats.org/officeDocument/2006/relationships" id="257" r:id="R3a8aacb2f9a44d9c"/>
    <p:sldId xmlns:r="http://schemas.openxmlformats.org/officeDocument/2006/relationships" id="258" r:id="Rf4561b741961459c"/>
    <p:sldId xmlns:r="http://schemas.openxmlformats.org/officeDocument/2006/relationships" id="259" r:id="Ra121f3518bca4fbc"/>
    <p:sldId xmlns:r="http://schemas.openxmlformats.org/officeDocument/2006/relationships" id="260" r:id="R5066423832c942b1"/>
    <p:sldId xmlns:r="http://schemas.openxmlformats.org/officeDocument/2006/relationships" id="261" r:id="R32a0076551cd4244"/>
    <p:sldId xmlns:r="http://schemas.openxmlformats.org/officeDocument/2006/relationships" id="262" r:id="R1fb00243cabd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71015b494444e" /><Relationship Type="http://schemas.openxmlformats.org/officeDocument/2006/relationships/slide" Target="/ppt/slides/slide1.xml" Id="R63ee93491f564650" /><Relationship Type="http://schemas.openxmlformats.org/officeDocument/2006/relationships/slide" Target="/ppt/slides/slide2.xml" Id="R3a8aacb2f9a44d9c" /><Relationship Type="http://schemas.openxmlformats.org/officeDocument/2006/relationships/slide" Target="/ppt/slides/slide3.xml" Id="Rf4561b741961459c" /><Relationship Type="http://schemas.openxmlformats.org/officeDocument/2006/relationships/slide" Target="/ppt/slides/slide4.xml" Id="Ra121f3518bca4fbc" /><Relationship Type="http://schemas.openxmlformats.org/officeDocument/2006/relationships/slide" Target="/ppt/slides/slide5.xml" Id="R5066423832c942b1" /><Relationship Type="http://schemas.openxmlformats.org/officeDocument/2006/relationships/slide" Target="/ppt/slides/slide6.xml" Id="R32a0076551cd4244" /><Relationship Type="http://schemas.openxmlformats.org/officeDocument/2006/relationships/slide" Target="/ppt/slides/slide7.xml" Id="R1fb00243cabd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525897f2e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a8554e0e34909" /><Relationship Type="http://schemas.openxmlformats.org/officeDocument/2006/relationships/theme" Target="/ppt/slideMasters/theme/theme1.xml" Id="Rcbfbb40d4c48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a8554e0e3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a07d446bc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e32eba68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26db6e1a4f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7aa5738dc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ca92b0534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408578620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21681ebc7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GLAD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GLAD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23 620 559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25 786 679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976 536 053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