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1bbee748b641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839b2a19da44be"/>
  </p:sldMasterIdLst>
  <p:sldIdLst>
    <p:sldId xmlns:r="http://schemas.openxmlformats.org/officeDocument/2006/relationships" id="256" r:id="Rf5e96bea0ea24acd"/>
    <p:sldId xmlns:r="http://schemas.openxmlformats.org/officeDocument/2006/relationships" id="257" r:id="Re40484feef4a4e65"/>
    <p:sldId xmlns:r="http://schemas.openxmlformats.org/officeDocument/2006/relationships" id="258" r:id="R11bbb88b8ecf4b8f"/>
    <p:sldId xmlns:r="http://schemas.openxmlformats.org/officeDocument/2006/relationships" id="259" r:id="Rcc544786704a4155"/>
    <p:sldId xmlns:r="http://schemas.openxmlformats.org/officeDocument/2006/relationships" id="260" r:id="R42dd4e19f7da4534"/>
    <p:sldId xmlns:r="http://schemas.openxmlformats.org/officeDocument/2006/relationships" id="261" r:id="Rfe1a9ddc11164bad"/>
    <p:sldId xmlns:r="http://schemas.openxmlformats.org/officeDocument/2006/relationships" id="262" r:id="R5d492e497bb644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39b2a19da44be" /><Relationship Type="http://schemas.openxmlformats.org/officeDocument/2006/relationships/slide" Target="/ppt/slides/slide1.xml" Id="Rf5e96bea0ea24acd" /><Relationship Type="http://schemas.openxmlformats.org/officeDocument/2006/relationships/slide" Target="/ppt/slides/slide2.xml" Id="Re40484feef4a4e65" /><Relationship Type="http://schemas.openxmlformats.org/officeDocument/2006/relationships/slide" Target="/ppt/slides/slide3.xml" Id="R11bbb88b8ecf4b8f" /><Relationship Type="http://schemas.openxmlformats.org/officeDocument/2006/relationships/slide" Target="/ppt/slides/slide4.xml" Id="Rcc544786704a4155" /><Relationship Type="http://schemas.openxmlformats.org/officeDocument/2006/relationships/slide" Target="/ppt/slides/slide5.xml" Id="R42dd4e19f7da4534" /><Relationship Type="http://schemas.openxmlformats.org/officeDocument/2006/relationships/slide" Target="/ppt/slides/slide6.xml" Id="Rfe1a9ddc11164bad" /><Relationship Type="http://schemas.openxmlformats.org/officeDocument/2006/relationships/slide" Target="/ppt/slides/slide7.xml" Id="R5d492e497bb644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aaa5d7a4eb4a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dc15a92164938" /><Relationship Type="http://schemas.openxmlformats.org/officeDocument/2006/relationships/theme" Target="/ppt/slideMasters/theme/theme1.xml" Id="R6455b1099df048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5dc15a921649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50b90d27641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879711b9b4a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9ac14c40347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5e2b0353040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de3ce1d4e46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cd4b6456241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1f912699547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CLARIN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CLARIN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3 685 942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20 085 713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21 595 235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CLARIN NÆSS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 Næss, Professor Dahls gate 39B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clarin@online.no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976 533 585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CLARIN AS</a:t>
            </a:r>
          </a:p>
        </p:txBody>
      </p:sp>
    </p:spTree>
  </p:cSld>
  <p:clrMapOvr>
    <a:masterClrMapping xmlns:a="http://schemas.openxmlformats.org/drawingml/2006/main"/>
  </p:clrMapOvr>
</p:sld>
</file>