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1b7eda4ab24e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86ec9fed3741db"/>
  </p:sldMasterIdLst>
  <p:sldIdLst>
    <p:sldId xmlns:r="http://schemas.openxmlformats.org/officeDocument/2006/relationships" id="256" r:id="R69bb87fcffec4036"/>
    <p:sldId xmlns:r="http://schemas.openxmlformats.org/officeDocument/2006/relationships" id="257" r:id="Rdaca5d72bf7440d3"/>
    <p:sldId xmlns:r="http://schemas.openxmlformats.org/officeDocument/2006/relationships" id="258" r:id="R166492da37da4aaa"/>
    <p:sldId xmlns:r="http://schemas.openxmlformats.org/officeDocument/2006/relationships" id="259" r:id="R06d52020e8934d09"/>
    <p:sldId xmlns:r="http://schemas.openxmlformats.org/officeDocument/2006/relationships" id="260" r:id="Rb051b9aaf3b7485e"/>
    <p:sldId xmlns:r="http://schemas.openxmlformats.org/officeDocument/2006/relationships" id="261" r:id="Rbc40f1a4b42e4ad5"/>
    <p:sldId xmlns:r="http://schemas.openxmlformats.org/officeDocument/2006/relationships" id="262" r:id="Rf300aa9deee244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86ec9fed3741db" /><Relationship Type="http://schemas.openxmlformats.org/officeDocument/2006/relationships/slide" Target="/ppt/slides/slide1.xml" Id="R69bb87fcffec4036" /><Relationship Type="http://schemas.openxmlformats.org/officeDocument/2006/relationships/slide" Target="/ppt/slides/slide2.xml" Id="Rdaca5d72bf7440d3" /><Relationship Type="http://schemas.openxmlformats.org/officeDocument/2006/relationships/slide" Target="/ppt/slides/slide3.xml" Id="R166492da37da4aaa" /><Relationship Type="http://schemas.openxmlformats.org/officeDocument/2006/relationships/slide" Target="/ppt/slides/slide4.xml" Id="R06d52020e8934d09" /><Relationship Type="http://schemas.openxmlformats.org/officeDocument/2006/relationships/slide" Target="/ppt/slides/slide5.xml" Id="Rb051b9aaf3b7485e" /><Relationship Type="http://schemas.openxmlformats.org/officeDocument/2006/relationships/slide" Target="/ppt/slides/slide6.xml" Id="Rbc40f1a4b42e4ad5" /><Relationship Type="http://schemas.openxmlformats.org/officeDocument/2006/relationships/slide" Target="/ppt/slides/slide7.xml" Id="Rf300aa9deee244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1c028c99a41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34204f5e14a2c" /><Relationship Type="http://schemas.openxmlformats.org/officeDocument/2006/relationships/theme" Target="/ppt/slideMasters/theme/theme1.xml" Id="Rb6e63d57a31b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34204f5e1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9042a2c9b44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4c8de03be47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e0d43c1704f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a325508304b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54aff91f84a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2db7db08848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1a63313f64a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SOFTCOMM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SOFTCOMM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7 325 642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7 573 151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JOHANNESEN  –  62,5 %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HEIMDAL  –  37,5 %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39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976 495 489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