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5f0b1bfaf4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aab8fd95064c7e"/>
  </p:sldMasterIdLst>
  <p:sldIdLst>
    <p:sldId xmlns:r="http://schemas.openxmlformats.org/officeDocument/2006/relationships" id="256" r:id="R60d626006d094429"/>
    <p:sldId xmlns:r="http://schemas.openxmlformats.org/officeDocument/2006/relationships" id="257" r:id="R28321501f8154d30"/>
    <p:sldId xmlns:r="http://schemas.openxmlformats.org/officeDocument/2006/relationships" id="258" r:id="Rcbe64b8cad89427a"/>
    <p:sldId xmlns:r="http://schemas.openxmlformats.org/officeDocument/2006/relationships" id="259" r:id="R89d16896fbaf496a"/>
    <p:sldId xmlns:r="http://schemas.openxmlformats.org/officeDocument/2006/relationships" id="260" r:id="R9670285f28d94fe8"/>
    <p:sldId xmlns:r="http://schemas.openxmlformats.org/officeDocument/2006/relationships" id="261" r:id="Ra0bb2cd9b6bb4423"/>
    <p:sldId xmlns:r="http://schemas.openxmlformats.org/officeDocument/2006/relationships" id="262" r:id="Ra6435fb427074b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ab8fd95064c7e" /><Relationship Type="http://schemas.openxmlformats.org/officeDocument/2006/relationships/slide" Target="/ppt/slides/slide1.xml" Id="R60d626006d094429" /><Relationship Type="http://schemas.openxmlformats.org/officeDocument/2006/relationships/slide" Target="/ppt/slides/slide2.xml" Id="R28321501f8154d30" /><Relationship Type="http://schemas.openxmlformats.org/officeDocument/2006/relationships/slide" Target="/ppt/slides/slide3.xml" Id="Rcbe64b8cad89427a" /><Relationship Type="http://schemas.openxmlformats.org/officeDocument/2006/relationships/slide" Target="/ppt/slides/slide4.xml" Id="R89d16896fbaf496a" /><Relationship Type="http://schemas.openxmlformats.org/officeDocument/2006/relationships/slide" Target="/ppt/slides/slide5.xml" Id="R9670285f28d94fe8" /><Relationship Type="http://schemas.openxmlformats.org/officeDocument/2006/relationships/slide" Target="/ppt/slides/slide6.xml" Id="Ra0bb2cd9b6bb4423" /><Relationship Type="http://schemas.openxmlformats.org/officeDocument/2006/relationships/slide" Target="/ppt/slides/slide7.xml" Id="Ra6435fb427074b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c1ecb8521a47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327a6756c4201" /><Relationship Type="http://schemas.openxmlformats.org/officeDocument/2006/relationships/theme" Target="/ppt/slideMasters/theme/theme1.xml" Id="Re2ce24a0fdfe47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2327a6756c42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5d0d9be62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a5ffe20dc46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986b5162341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38014fa7f49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5c2a57bf148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0d8e6a03641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20d5c1f3f43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OSLOFJORDEN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OSLOFJORDEN BYGG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10 772 045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2 926 831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WILLAS RØSTAD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SUKKE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976 465 415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