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61dfd848c644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c4d12a25c24de1"/>
  </p:sldMasterIdLst>
  <p:sldIdLst>
    <p:sldId xmlns:r="http://schemas.openxmlformats.org/officeDocument/2006/relationships" id="256" r:id="R313b0cce4e6c4896"/>
    <p:sldId xmlns:r="http://schemas.openxmlformats.org/officeDocument/2006/relationships" id="257" r:id="Rc6649ced2f1f429b"/>
    <p:sldId xmlns:r="http://schemas.openxmlformats.org/officeDocument/2006/relationships" id="258" r:id="R178e7b4a2bde4271"/>
    <p:sldId xmlns:r="http://schemas.openxmlformats.org/officeDocument/2006/relationships" id="259" r:id="R21b1b74c87da4a8b"/>
    <p:sldId xmlns:r="http://schemas.openxmlformats.org/officeDocument/2006/relationships" id="260" r:id="R60526c53bfb4423a"/>
    <p:sldId xmlns:r="http://schemas.openxmlformats.org/officeDocument/2006/relationships" id="261" r:id="R8ef2ee022c804e2f"/>
    <p:sldId xmlns:r="http://schemas.openxmlformats.org/officeDocument/2006/relationships" id="262" r:id="Rb27806c0e32d44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4d12a25c24de1" /><Relationship Type="http://schemas.openxmlformats.org/officeDocument/2006/relationships/slide" Target="/ppt/slides/slide1.xml" Id="R313b0cce4e6c4896" /><Relationship Type="http://schemas.openxmlformats.org/officeDocument/2006/relationships/slide" Target="/ppt/slides/slide2.xml" Id="Rc6649ced2f1f429b" /><Relationship Type="http://schemas.openxmlformats.org/officeDocument/2006/relationships/slide" Target="/ppt/slides/slide3.xml" Id="R178e7b4a2bde4271" /><Relationship Type="http://schemas.openxmlformats.org/officeDocument/2006/relationships/slide" Target="/ppt/slides/slide4.xml" Id="R21b1b74c87da4a8b" /><Relationship Type="http://schemas.openxmlformats.org/officeDocument/2006/relationships/slide" Target="/ppt/slides/slide5.xml" Id="R60526c53bfb4423a" /><Relationship Type="http://schemas.openxmlformats.org/officeDocument/2006/relationships/slide" Target="/ppt/slides/slide6.xml" Id="R8ef2ee022c804e2f" /><Relationship Type="http://schemas.openxmlformats.org/officeDocument/2006/relationships/slide" Target="/ppt/slides/slide7.xml" Id="Rb27806c0e32d44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f81faef8244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ec7108c4c4cfc" /><Relationship Type="http://schemas.openxmlformats.org/officeDocument/2006/relationships/theme" Target="/ppt/slideMasters/theme/theme1.xml" Id="Rc1f224488fa5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ec7108c4c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9c42d31c3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d9dbcc4c349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3cf7a2dc84a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f5e1d163e40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c5fee4c6c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8573331eb4d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1bb08ddd2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