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92ea562e5240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3eaacbcab24bd7"/>
  </p:sldMasterIdLst>
  <p:sldIdLst>
    <p:sldId xmlns:r="http://schemas.openxmlformats.org/officeDocument/2006/relationships" id="256" r:id="R150da7dd553e4a9b"/>
    <p:sldId xmlns:r="http://schemas.openxmlformats.org/officeDocument/2006/relationships" id="257" r:id="Rccc4f832f01e4f0a"/>
    <p:sldId xmlns:r="http://schemas.openxmlformats.org/officeDocument/2006/relationships" id="258" r:id="Rf14b822a93824304"/>
    <p:sldId xmlns:r="http://schemas.openxmlformats.org/officeDocument/2006/relationships" id="259" r:id="R13905e57272846ee"/>
    <p:sldId xmlns:r="http://schemas.openxmlformats.org/officeDocument/2006/relationships" id="260" r:id="R5b52d828666149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3eaacbcab24bd7" /><Relationship Type="http://schemas.openxmlformats.org/officeDocument/2006/relationships/slide" Target="/ppt/slides/slide1.xml" Id="R150da7dd553e4a9b" /><Relationship Type="http://schemas.openxmlformats.org/officeDocument/2006/relationships/slide" Target="/ppt/slides/slide2.xml" Id="Rccc4f832f01e4f0a" /><Relationship Type="http://schemas.openxmlformats.org/officeDocument/2006/relationships/slide" Target="/ppt/slides/slide3.xml" Id="Rf14b822a93824304" /><Relationship Type="http://schemas.openxmlformats.org/officeDocument/2006/relationships/slide" Target="/ppt/slides/slide4.xml" Id="R13905e57272846ee" /><Relationship Type="http://schemas.openxmlformats.org/officeDocument/2006/relationships/slide" Target="/ppt/slides/slide5.xml" Id="R5b52d828666149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e1e210637946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a3042e383d4d5d" /><Relationship Type="http://schemas.openxmlformats.org/officeDocument/2006/relationships/theme" Target="/ppt/slideMasters/theme/theme1.xml" Id="Rcea331ece6394b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a3042e383d4d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be7b6bfe140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44deab66045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39f8205d6640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72bdec1364d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1866e01f849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KONTORGROSSISTEN DRAMMEN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KONTORGROSSISTEN DRAMMEN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976 388 313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