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5d1049862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bbad009194994"/>
  </p:sldMasterIdLst>
  <p:sldIdLst>
    <p:sldId xmlns:r="http://schemas.openxmlformats.org/officeDocument/2006/relationships" id="256" r:id="R44357688181e4e64"/>
    <p:sldId xmlns:r="http://schemas.openxmlformats.org/officeDocument/2006/relationships" id="257" r:id="R2fd1c60ea6064c1f"/>
    <p:sldId xmlns:r="http://schemas.openxmlformats.org/officeDocument/2006/relationships" id="258" r:id="R13626a5492fc4592"/>
    <p:sldId xmlns:r="http://schemas.openxmlformats.org/officeDocument/2006/relationships" id="259" r:id="R5007952965904562"/>
    <p:sldId xmlns:r="http://schemas.openxmlformats.org/officeDocument/2006/relationships" id="260" r:id="R82be95e27c0f461a"/>
    <p:sldId xmlns:r="http://schemas.openxmlformats.org/officeDocument/2006/relationships" id="261" r:id="R868bd60eb514433f"/>
    <p:sldId xmlns:r="http://schemas.openxmlformats.org/officeDocument/2006/relationships" id="262" r:id="Rcc6a39705288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bbad009194994" /><Relationship Type="http://schemas.openxmlformats.org/officeDocument/2006/relationships/slide" Target="/ppt/slides/slide1.xml" Id="R44357688181e4e64" /><Relationship Type="http://schemas.openxmlformats.org/officeDocument/2006/relationships/slide" Target="/ppt/slides/slide2.xml" Id="R2fd1c60ea6064c1f" /><Relationship Type="http://schemas.openxmlformats.org/officeDocument/2006/relationships/slide" Target="/ppt/slides/slide3.xml" Id="R13626a5492fc4592" /><Relationship Type="http://schemas.openxmlformats.org/officeDocument/2006/relationships/slide" Target="/ppt/slides/slide4.xml" Id="R5007952965904562" /><Relationship Type="http://schemas.openxmlformats.org/officeDocument/2006/relationships/slide" Target="/ppt/slides/slide5.xml" Id="R82be95e27c0f461a" /><Relationship Type="http://schemas.openxmlformats.org/officeDocument/2006/relationships/slide" Target="/ppt/slides/slide6.xml" Id="R868bd60eb514433f" /><Relationship Type="http://schemas.openxmlformats.org/officeDocument/2006/relationships/slide" Target="/ppt/slides/slide7.xml" Id="Rcc6a39705288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2e0a6a75a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84ed9d00467e" /><Relationship Type="http://schemas.openxmlformats.org/officeDocument/2006/relationships/theme" Target="/ppt/slideMasters/theme/theme1.xml" Id="R6e1ad1726c5f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484ed9d0046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fd19a2b7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11b5c5b33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48b8c523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89737cfe044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5084e18f542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dfad1ed894d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44e79cf62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GODØY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GODØY BYGG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3 188 814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2 502 711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5 293 768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AARSETH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AARSETH GODØ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SINDRE GODØ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976 266 366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GODØY BYGG AS</a:t>
            </a:r>
          </a:p>
        </p:txBody>
      </p:sp>
    </p:spTree>
  </p:cSld>
  <p:clrMapOvr>
    <a:masterClrMapping xmlns:a="http://schemas.openxmlformats.org/drawingml/2006/main"/>
  </p:clrMapOvr>
</p:sld>
</file>