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5b0a032383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6dc85793f4565"/>
  </p:sldMasterIdLst>
  <p:sldIdLst>
    <p:sldId xmlns:r="http://schemas.openxmlformats.org/officeDocument/2006/relationships" id="256" r:id="Rcb1e6b258df043d6"/>
    <p:sldId xmlns:r="http://schemas.openxmlformats.org/officeDocument/2006/relationships" id="257" r:id="R44a3b5d6a7ce4d06"/>
    <p:sldId xmlns:r="http://schemas.openxmlformats.org/officeDocument/2006/relationships" id="258" r:id="R0d2c9938df1646b9"/>
    <p:sldId xmlns:r="http://schemas.openxmlformats.org/officeDocument/2006/relationships" id="259" r:id="Re7a06660b2e74a11"/>
    <p:sldId xmlns:r="http://schemas.openxmlformats.org/officeDocument/2006/relationships" id="260" r:id="Rf2f48cb983ce437a"/>
    <p:sldId xmlns:r="http://schemas.openxmlformats.org/officeDocument/2006/relationships" id="261" r:id="R8a8eab49307146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6dc85793f4565" /><Relationship Type="http://schemas.openxmlformats.org/officeDocument/2006/relationships/slide" Target="/ppt/slides/slide1.xml" Id="Rcb1e6b258df043d6" /><Relationship Type="http://schemas.openxmlformats.org/officeDocument/2006/relationships/slide" Target="/ppt/slides/slide2.xml" Id="R44a3b5d6a7ce4d06" /><Relationship Type="http://schemas.openxmlformats.org/officeDocument/2006/relationships/slide" Target="/ppt/slides/slide3.xml" Id="R0d2c9938df1646b9" /><Relationship Type="http://schemas.openxmlformats.org/officeDocument/2006/relationships/slide" Target="/ppt/slides/slide4.xml" Id="Re7a06660b2e74a11" /><Relationship Type="http://schemas.openxmlformats.org/officeDocument/2006/relationships/slide" Target="/ppt/slides/slide5.xml" Id="Rf2f48cb983ce437a" /><Relationship Type="http://schemas.openxmlformats.org/officeDocument/2006/relationships/slide" Target="/ppt/slides/slide6.xml" Id="R8a8eab49307146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32c6f9a34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4984fd69c49bc" /><Relationship Type="http://schemas.openxmlformats.org/officeDocument/2006/relationships/theme" Target="/ppt/slideMasters/theme/theme1.xml" Id="R35ebd30817da4a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4984fd69c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bd9ccadaa49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64112e25040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b1a6cb0cc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fe140cceb4a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ece21f644e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17f53608d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THUE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THUE REGNSKAP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12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liv.thue@c2i.net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