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09efb6fb29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16a3e755b4c46"/>
  </p:sldMasterIdLst>
  <p:sldIdLst>
    <p:sldId xmlns:r="http://schemas.openxmlformats.org/officeDocument/2006/relationships" id="256" r:id="R5533fc5499e44b6c"/>
    <p:sldId xmlns:r="http://schemas.openxmlformats.org/officeDocument/2006/relationships" id="257" r:id="Rc102926407be4063"/>
    <p:sldId xmlns:r="http://schemas.openxmlformats.org/officeDocument/2006/relationships" id="258" r:id="R0af689d7efe041fc"/>
    <p:sldId xmlns:r="http://schemas.openxmlformats.org/officeDocument/2006/relationships" id="259" r:id="R8f0fa04c8fb84d4e"/>
    <p:sldId xmlns:r="http://schemas.openxmlformats.org/officeDocument/2006/relationships" id="260" r:id="R3a7036ce5368414c"/>
    <p:sldId xmlns:r="http://schemas.openxmlformats.org/officeDocument/2006/relationships" id="261" r:id="Rafa8d30ea4364ec2"/>
    <p:sldId xmlns:r="http://schemas.openxmlformats.org/officeDocument/2006/relationships" id="262" r:id="Ref774b8a058a4e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16a3e755b4c46" /><Relationship Type="http://schemas.openxmlformats.org/officeDocument/2006/relationships/slide" Target="/ppt/slides/slide1.xml" Id="R5533fc5499e44b6c" /><Relationship Type="http://schemas.openxmlformats.org/officeDocument/2006/relationships/slide" Target="/ppt/slides/slide2.xml" Id="Rc102926407be4063" /><Relationship Type="http://schemas.openxmlformats.org/officeDocument/2006/relationships/slide" Target="/ppt/slides/slide3.xml" Id="R0af689d7efe041fc" /><Relationship Type="http://schemas.openxmlformats.org/officeDocument/2006/relationships/slide" Target="/ppt/slides/slide4.xml" Id="R8f0fa04c8fb84d4e" /><Relationship Type="http://schemas.openxmlformats.org/officeDocument/2006/relationships/slide" Target="/ppt/slides/slide5.xml" Id="R3a7036ce5368414c" /><Relationship Type="http://schemas.openxmlformats.org/officeDocument/2006/relationships/slide" Target="/ppt/slides/slide6.xml" Id="Rafa8d30ea4364ec2" /><Relationship Type="http://schemas.openxmlformats.org/officeDocument/2006/relationships/slide" Target="/ppt/slides/slide7.xml" Id="Ref774b8a058a4e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05b97b0514b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bb1a9c7e746b3" /><Relationship Type="http://schemas.openxmlformats.org/officeDocument/2006/relationships/theme" Target="/ppt/slideMasters/theme/theme1.xml" Id="R2e1930dd13af48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8bb1a9c7e746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e501578f7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bdcc398e34c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f2dad228d4c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e7232fe1e42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e09448e1b4e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30bf0e06e45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ce60b9e0243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LARSON-JUHL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18 384 870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5 809 042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10 079 138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INC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90 13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