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ed43d4ad6e44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b9985d7f3640a9"/>
  </p:sldMasterIdLst>
  <p:sldIdLst>
    <p:sldId xmlns:r="http://schemas.openxmlformats.org/officeDocument/2006/relationships" id="256" r:id="Rce4aefbdf3ab4739"/>
    <p:sldId xmlns:r="http://schemas.openxmlformats.org/officeDocument/2006/relationships" id="257" r:id="R222853326d6f43da"/>
    <p:sldId xmlns:r="http://schemas.openxmlformats.org/officeDocument/2006/relationships" id="258" r:id="Rf0a8b876130e4d77"/>
    <p:sldId xmlns:r="http://schemas.openxmlformats.org/officeDocument/2006/relationships" id="259" r:id="R688993acbceb4076"/>
    <p:sldId xmlns:r="http://schemas.openxmlformats.org/officeDocument/2006/relationships" id="260" r:id="Rcf1ae89c644e475e"/>
    <p:sldId xmlns:r="http://schemas.openxmlformats.org/officeDocument/2006/relationships" id="261" r:id="R6686421d8ee44d7f"/>
    <p:sldId xmlns:r="http://schemas.openxmlformats.org/officeDocument/2006/relationships" id="262" r:id="R72c8ad779d0742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b9985d7f3640a9" /><Relationship Type="http://schemas.openxmlformats.org/officeDocument/2006/relationships/slide" Target="/ppt/slides/slide1.xml" Id="Rce4aefbdf3ab4739" /><Relationship Type="http://schemas.openxmlformats.org/officeDocument/2006/relationships/slide" Target="/ppt/slides/slide2.xml" Id="R222853326d6f43da" /><Relationship Type="http://schemas.openxmlformats.org/officeDocument/2006/relationships/slide" Target="/ppt/slides/slide3.xml" Id="Rf0a8b876130e4d77" /><Relationship Type="http://schemas.openxmlformats.org/officeDocument/2006/relationships/slide" Target="/ppt/slides/slide4.xml" Id="R688993acbceb4076" /><Relationship Type="http://schemas.openxmlformats.org/officeDocument/2006/relationships/slide" Target="/ppt/slides/slide5.xml" Id="Rcf1ae89c644e475e" /><Relationship Type="http://schemas.openxmlformats.org/officeDocument/2006/relationships/slide" Target="/ppt/slides/slide6.xml" Id="R6686421d8ee44d7f" /><Relationship Type="http://schemas.openxmlformats.org/officeDocument/2006/relationships/slide" Target="/ppt/slides/slide7.xml" Id="R72c8ad779d0742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47ca36fa3e40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45ecbf6b734e3e" /><Relationship Type="http://schemas.openxmlformats.org/officeDocument/2006/relationships/theme" Target="/ppt/slideMasters/theme/theme1.xml" Id="Rcbf67f77759e4b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45ecbf6b734e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f20e5ea7fb44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7da3c7a1f548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df4320388e444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0f45f9a7544a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979b48f428492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ea1a675005483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37e2139c8142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JUFRISE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JUFRISE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JUFRISE HOLDING AS ble etablert [år] og holder til i Vollen.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JUFRISE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JUFRISE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JUFRISE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−72 426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1 731 396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80 477 137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81 020 664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JUFRISE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 JAKOBSEN  –  88,0 %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SEBASTIAN GRAN JAKOBSEN  –  12,0 %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JUFRISE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Egil Jakobsen, Bringebærhagen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1390 Vollen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27 82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976 083 083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JUFRISE HOLDING AS</a:t>
            </a:r>
          </a:p>
        </p:txBody>
      </p:sp>
    </p:spTree>
  </p:cSld>
  <p:clrMapOvr>
    <a:masterClrMapping xmlns:a="http://schemas.openxmlformats.org/drawingml/2006/main"/>
  </p:clrMapOvr>
</p:sld>
</file>