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53a8fe13dc48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56ef5aad174831"/>
  </p:sldMasterIdLst>
  <p:sldIdLst>
    <p:sldId xmlns:r="http://schemas.openxmlformats.org/officeDocument/2006/relationships" id="256" r:id="R832130ed059c4214"/>
    <p:sldId xmlns:r="http://schemas.openxmlformats.org/officeDocument/2006/relationships" id="257" r:id="R3b0b7102ce7c406f"/>
    <p:sldId xmlns:r="http://schemas.openxmlformats.org/officeDocument/2006/relationships" id="258" r:id="Re125e3a864a9404f"/>
    <p:sldId xmlns:r="http://schemas.openxmlformats.org/officeDocument/2006/relationships" id="259" r:id="Ra21644ee3e2f4dd4"/>
    <p:sldId xmlns:r="http://schemas.openxmlformats.org/officeDocument/2006/relationships" id="260" r:id="Reb088644a36847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6ef5aad174831" /><Relationship Type="http://schemas.openxmlformats.org/officeDocument/2006/relationships/slide" Target="/ppt/slides/slide1.xml" Id="R832130ed059c4214" /><Relationship Type="http://schemas.openxmlformats.org/officeDocument/2006/relationships/slide" Target="/ppt/slides/slide2.xml" Id="R3b0b7102ce7c406f" /><Relationship Type="http://schemas.openxmlformats.org/officeDocument/2006/relationships/slide" Target="/ppt/slides/slide3.xml" Id="Re125e3a864a9404f" /><Relationship Type="http://schemas.openxmlformats.org/officeDocument/2006/relationships/slide" Target="/ppt/slides/slide4.xml" Id="Ra21644ee3e2f4dd4" /><Relationship Type="http://schemas.openxmlformats.org/officeDocument/2006/relationships/slide" Target="/ppt/slides/slide5.xml" Id="Reb088644a36847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0b4ad60d847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407c2c11747b2" /><Relationship Type="http://schemas.openxmlformats.org/officeDocument/2006/relationships/theme" Target="/ppt/slideMasters/theme/theme1.xml" Id="R6f8ca433b45846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c407c2c11747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05586737e4a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67db694f644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2377fed3e4b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ce21283ed4b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ae698b9a94c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KE-SA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KE-SA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976 081 439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