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034b4fe423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29c4185ce403b"/>
  </p:sldMasterIdLst>
  <p:sldIdLst>
    <p:sldId xmlns:r="http://schemas.openxmlformats.org/officeDocument/2006/relationships" id="256" r:id="R60a3f5f30a5640a0"/>
    <p:sldId xmlns:r="http://schemas.openxmlformats.org/officeDocument/2006/relationships" id="257" r:id="Rd35ce5a32bdd4f3f"/>
    <p:sldId xmlns:r="http://schemas.openxmlformats.org/officeDocument/2006/relationships" id="258" r:id="R86d21d2eda48480d"/>
    <p:sldId xmlns:r="http://schemas.openxmlformats.org/officeDocument/2006/relationships" id="259" r:id="Rf769646670e5419c"/>
    <p:sldId xmlns:r="http://schemas.openxmlformats.org/officeDocument/2006/relationships" id="260" r:id="R1d520ca41022411e"/>
    <p:sldId xmlns:r="http://schemas.openxmlformats.org/officeDocument/2006/relationships" id="261" r:id="R140359b04434482a"/>
    <p:sldId xmlns:r="http://schemas.openxmlformats.org/officeDocument/2006/relationships" id="262" r:id="Rd07a1eb89c17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29c4185ce403b" /><Relationship Type="http://schemas.openxmlformats.org/officeDocument/2006/relationships/slide" Target="/ppt/slides/slide1.xml" Id="R60a3f5f30a5640a0" /><Relationship Type="http://schemas.openxmlformats.org/officeDocument/2006/relationships/slide" Target="/ppt/slides/slide2.xml" Id="Rd35ce5a32bdd4f3f" /><Relationship Type="http://schemas.openxmlformats.org/officeDocument/2006/relationships/slide" Target="/ppt/slides/slide3.xml" Id="R86d21d2eda48480d" /><Relationship Type="http://schemas.openxmlformats.org/officeDocument/2006/relationships/slide" Target="/ppt/slides/slide4.xml" Id="Rf769646670e5419c" /><Relationship Type="http://schemas.openxmlformats.org/officeDocument/2006/relationships/slide" Target="/ppt/slides/slide5.xml" Id="R1d520ca41022411e" /><Relationship Type="http://schemas.openxmlformats.org/officeDocument/2006/relationships/slide" Target="/ppt/slides/slide6.xml" Id="R140359b04434482a" /><Relationship Type="http://schemas.openxmlformats.org/officeDocument/2006/relationships/slide" Target="/ppt/slides/slide7.xml" Id="Rd07a1eb89c17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d1f7f85bf43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99b967faf4f8d" /><Relationship Type="http://schemas.openxmlformats.org/officeDocument/2006/relationships/theme" Target="/ppt/slideMasters/theme/theme1.xml" Id="R9f54867dd8c546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99b967faf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c64137697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e512a8dc1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b426b9eb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4f1bc1b82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4caf4bcf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9c59a5ba3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587bc7c55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NYSTED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150 862 223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11 449 490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60 357 362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101 911 798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NYSTED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Brattmelveien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post@nystedas.no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