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a5a3fbabb448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b5d73e64284b31"/>
  </p:sldMasterIdLst>
  <p:sldIdLst>
    <p:sldId xmlns:r="http://schemas.openxmlformats.org/officeDocument/2006/relationships" id="256" r:id="R230f27b865764b6e"/>
    <p:sldId xmlns:r="http://schemas.openxmlformats.org/officeDocument/2006/relationships" id="257" r:id="Rff6c62abfb404d36"/>
    <p:sldId xmlns:r="http://schemas.openxmlformats.org/officeDocument/2006/relationships" id="258" r:id="R91a87370390d4f4a"/>
    <p:sldId xmlns:r="http://schemas.openxmlformats.org/officeDocument/2006/relationships" id="259" r:id="R72abe49d342b4612"/>
    <p:sldId xmlns:r="http://schemas.openxmlformats.org/officeDocument/2006/relationships" id="260" r:id="Rc369e5cde6e242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b5d73e64284b31" /><Relationship Type="http://schemas.openxmlformats.org/officeDocument/2006/relationships/slide" Target="/ppt/slides/slide1.xml" Id="R230f27b865764b6e" /><Relationship Type="http://schemas.openxmlformats.org/officeDocument/2006/relationships/slide" Target="/ppt/slides/slide2.xml" Id="Rff6c62abfb404d36" /><Relationship Type="http://schemas.openxmlformats.org/officeDocument/2006/relationships/slide" Target="/ppt/slides/slide3.xml" Id="R91a87370390d4f4a" /><Relationship Type="http://schemas.openxmlformats.org/officeDocument/2006/relationships/slide" Target="/ppt/slides/slide4.xml" Id="R72abe49d342b4612" /><Relationship Type="http://schemas.openxmlformats.org/officeDocument/2006/relationships/slide" Target="/ppt/slides/slide5.xml" Id="Rc369e5cde6e242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797eea3d5546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099f537b9d4081" /><Relationship Type="http://schemas.openxmlformats.org/officeDocument/2006/relationships/theme" Target="/ppt/slideMasters/theme/theme1.xml" Id="R81d24afd17724fd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099f537b9d40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183c9f9a044b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1ac7cdd4eb42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94795529ca40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21853b0f7948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167c579ad248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C/C 60 BYGGMESTER BJØRN-ANDRE LANGMO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C/C 60 BYGGMESTER BJØRN-ANDRE LANGMO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C/C 60 BYGGMESTER BJØRN-ANDRE LANGMO ble etablert [år] og holder til i Helgeroa.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C/C 60 BYGGMESTER BJØRN-ANDRE LANGMO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C/C 60 BYGGMESTER BJØRN-ANDRE LANGMO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C/C 60 BYGGMESTER BJØRN-ANDRE LANGMO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Barkevikveien 162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3295 Helgeroa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976 072 804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C/C 60 BYGGMESTER BJØRN-ANDRE LANGMO</a:t>
            </a:r>
          </a:p>
        </p:txBody>
      </p:sp>
    </p:spTree>
  </p:cSld>
  <p:clrMapOvr>
    <a:masterClrMapping xmlns:a="http://schemas.openxmlformats.org/drawingml/2006/main"/>
  </p:clrMapOvr>
</p:sld>
</file>