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7b7068336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97cd054fa4196"/>
  </p:sldMasterIdLst>
  <p:sldIdLst>
    <p:sldId xmlns:r="http://schemas.openxmlformats.org/officeDocument/2006/relationships" id="256" r:id="R0174c96080d840c4"/>
    <p:sldId xmlns:r="http://schemas.openxmlformats.org/officeDocument/2006/relationships" id="257" r:id="R68ca069eee304553"/>
    <p:sldId xmlns:r="http://schemas.openxmlformats.org/officeDocument/2006/relationships" id="258" r:id="R81af9d98e48240cd"/>
    <p:sldId xmlns:r="http://schemas.openxmlformats.org/officeDocument/2006/relationships" id="259" r:id="Rf85a060fd43d47a5"/>
    <p:sldId xmlns:r="http://schemas.openxmlformats.org/officeDocument/2006/relationships" id="260" r:id="R1a45d27f47af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97cd054fa4196" /><Relationship Type="http://schemas.openxmlformats.org/officeDocument/2006/relationships/slide" Target="/ppt/slides/slide1.xml" Id="R0174c96080d840c4" /><Relationship Type="http://schemas.openxmlformats.org/officeDocument/2006/relationships/slide" Target="/ppt/slides/slide2.xml" Id="R68ca069eee304553" /><Relationship Type="http://schemas.openxmlformats.org/officeDocument/2006/relationships/slide" Target="/ppt/slides/slide3.xml" Id="R81af9d98e48240cd" /><Relationship Type="http://schemas.openxmlformats.org/officeDocument/2006/relationships/slide" Target="/ppt/slides/slide4.xml" Id="Rf85a060fd43d47a5" /><Relationship Type="http://schemas.openxmlformats.org/officeDocument/2006/relationships/slide" Target="/ppt/slides/slide5.xml" Id="R1a45d27f47af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8f54be089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0b1493924cb2" /><Relationship Type="http://schemas.openxmlformats.org/officeDocument/2006/relationships/theme" Target="/ppt/slideMasters/theme/theme1.xml" Id="Rc2788e53250c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90b149392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e79cd4231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af6a8627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417029411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cd9ff1e6a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a411ab24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GORDONSETTER KLUB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GORDONSETTER KLUB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89 71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www.gordonsetter.no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GORDONSETTER KLUB</a:t>
            </a:r>
          </a:p>
        </p:txBody>
      </p:sp>
    </p:spTree>
  </p:cSld>
  <p:clrMapOvr>
    <a:masterClrMapping xmlns:a="http://schemas.openxmlformats.org/drawingml/2006/main"/>
  </p:clrMapOvr>
</p:sld>
</file>