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a486d51fc942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3608b4b354630"/>
  </p:sldMasterIdLst>
  <p:sldIdLst>
    <p:sldId xmlns:r="http://schemas.openxmlformats.org/officeDocument/2006/relationships" id="256" r:id="Rfd8d58d2a8204368"/>
    <p:sldId xmlns:r="http://schemas.openxmlformats.org/officeDocument/2006/relationships" id="257" r:id="R2c71c0979a794ec7"/>
    <p:sldId xmlns:r="http://schemas.openxmlformats.org/officeDocument/2006/relationships" id="258" r:id="R1879cad0325941bf"/>
    <p:sldId xmlns:r="http://schemas.openxmlformats.org/officeDocument/2006/relationships" id="259" r:id="Ra212749824224f75"/>
    <p:sldId xmlns:r="http://schemas.openxmlformats.org/officeDocument/2006/relationships" id="260" r:id="R217c23341cbb4bb7"/>
    <p:sldId xmlns:r="http://schemas.openxmlformats.org/officeDocument/2006/relationships" id="261" r:id="R8f79bcdbbd2e4678"/>
    <p:sldId xmlns:r="http://schemas.openxmlformats.org/officeDocument/2006/relationships" id="262" r:id="Ra2d007c374b14e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3608b4b354630" /><Relationship Type="http://schemas.openxmlformats.org/officeDocument/2006/relationships/slide" Target="/ppt/slides/slide1.xml" Id="Rfd8d58d2a8204368" /><Relationship Type="http://schemas.openxmlformats.org/officeDocument/2006/relationships/slide" Target="/ppt/slides/slide2.xml" Id="R2c71c0979a794ec7" /><Relationship Type="http://schemas.openxmlformats.org/officeDocument/2006/relationships/slide" Target="/ppt/slides/slide3.xml" Id="R1879cad0325941bf" /><Relationship Type="http://schemas.openxmlformats.org/officeDocument/2006/relationships/slide" Target="/ppt/slides/slide4.xml" Id="Ra212749824224f75" /><Relationship Type="http://schemas.openxmlformats.org/officeDocument/2006/relationships/slide" Target="/ppt/slides/slide5.xml" Id="R217c23341cbb4bb7" /><Relationship Type="http://schemas.openxmlformats.org/officeDocument/2006/relationships/slide" Target="/ppt/slides/slide6.xml" Id="R8f79bcdbbd2e4678" /><Relationship Type="http://schemas.openxmlformats.org/officeDocument/2006/relationships/slide" Target="/ppt/slides/slide7.xml" Id="Ra2d007c374b14e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4bb848bd24b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ad19cbbb54bfb" /><Relationship Type="http://schemas.openxmlformats.org/officeDocument/2006/relationships/theme" Target="/ppt/slideMasters/theme/theme1.xml" Id="R96a2a5bf2023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2ad19cbbb5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e0b96bf4641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360db788b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24aac5eec43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b3309c7624b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68cb56dcd4e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36f107fe842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cea3dc470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RØRTEFT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RØRTEFT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139 823 205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17 511 278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14 510 937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23 517 160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47 590 613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Blåveisstien 28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26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975 983 862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