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df049ef4cb4d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e1947a7e1c46d2"/>
  </p:sldMasterIdLst>
  <p:sldIdLst>
    <p:sldId xmlns:r="http://schemas.openxmlformats.org/officeDocument/2006/relationships" id="256" r:id="Ref64817d589c4a64"/>
    <p:sldId xmlns:r="http://schemas.openxmlformats.org/officeDocument/2006/relationships" id="257" r:id="R31da68f4799e4237"/>
    <p:sldId xmlns:r="http://schemas.openxmlformats.org/officeDocument/2006/relationships" id="258" r:id="Rc319d3c5caef4ed5"/>
    <p:sldId xmlns:r="http://schemas.openxmlformats.org/officeDocument/2006/relationships" id="259" r:id="Refc6072a74324464"/>
    <p:sldId xmlns:r="http://schemas.openxmlformats.org/officeDocument/2006/relationships" id="260" r:id="R4170c748e2624f97"/>
    <p:sldId xmlns:r="http://schemas.openxmlformats.org/officeDocument/2006/relationships" id="261" r:id="R43dd448f2d004453"/>
    <p:sldId xmlns:r="http://schemas.openxmlformats.org/officeDocument/2006/relationships" id="262" r:id="Rf57c627d7f084a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1947a7e1c46d2" /><Relationship Type="http://schemas.openxmlformats.org/officeDocument/2006/relationships/slide" Target="/ppt/slides/slide1.xml" Id="Ref64817d589c4a64" /><Relationship Type="http://schemas.openxmlformats.org/officeDocument/2006/relationships/slide" Target="/ppt/slides/slide2.xml" Id="R31da68f4799e4237" /><Relationship Type="http://schemas.openxmlformats.org/officeDocument/2006/relationships/slide" Target="/ppt/slides/slide3.xml" Id="Rc319d3c5caef4ed5" /><Relationship Type="http://schemas.openxmlformats.org/officeDocument/2006/relationships/slide" Target="/ppt/slides/slide4.xml" Id="Refc6072a74324464" /><Relationship Type="http://schemas.openxmlformats.org/officeDocument/2006/relationships/slide" Target="/ppt/slides/slide5.xml" Id="R4170c748e2624f97" /><Relationship Type="http://schemas.openxmlformats.org/officeDocument/2006/relationships/slide" Target="/ppt/slides/slide6.xml" Id="R43dd448f2d004453" /><Relationship Type="http://schemas.openxmlformats.org/officeDocument/2006/relationships/slide" Target="/ppt/slides/slide7.xml" Id="Rf57c627d7f084a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12558a11d046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14e3a8f5e4fcf" /><Relationship Type="http://schemas.openxmlformats.org/officeDocument/2006/relationships/theme" Target="/ppt/slideMasters/theme/theme1.xml" Id="R1293c77cd47643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b14e3a8f5e4f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5a55afcb945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3363c7f1d46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75bb3756943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71285995441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1f89a295c47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0e7bdc2fb4e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5df7173ed47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NG SPAR INNLAND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SPAR INNLAND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1 103 840 095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10 426 190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12 719 030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162 599 246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269 363 447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KJØPMANNSHUSET BUTIKKDRIFT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32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975 972 720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