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d5d289a7794e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253ea9f8484a91"/>
  </p:sldMasterIdLst>
  <p:sldIdLst>
    <p:sldId xmlns:r="http://schemas.openxmlformats.org/officeDocument/2006/relationships" id="256" r:id="Rc5b8db728fb54d2d"/>
    <p:sldId xmlns:r="http://schemas.openxmlformats.org/officeDocument/2006/relationships" id="257" r:id="R958be49957754f2f"/>
    <p:sldId xmlns:r="http://schemas.openxmlformats.org/officeDocument/2006/relationships" id="258" r:id="R52227f737cdb49d0"/>
    <p:sldId xmlns:r="http://schemas.openxmlformats.org/officeDocument/2006/relationships" id="259" r:id="Rb466d2e6a5fb4c19"/>
    <p:sldId xmlns:r="http://schemas.openxmlformats.org/officeDocument/2006/relationships" id="260" r:id="R0b7755b7d27a473e"/>
    <p:sldId xmlns:r="http://schemas.openxmlformats.org/officeDocument/2006/relationships" id="261" r:id="R0a488712056e4aff"/>
    <p:sldId xmlns:r="http://schemas.openxmlformats.org/officeDocument/2006/relationships" id="262" r:id="R63a1f0c06f5448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53ea9f8484a91" /><Relationship Type="http://schemas.openxmlformats.org/officeDocument/2006/relationships/slide" Target="/ppt/slides/slide1.xml" Id="Rc5b8db728fb54d2d" /><Relationship Type="http://schemas.openxmlformats.org/officeDocument/2006/relationships/slide" Target="/ppt/slides/slide2.xml" Id="R958be49957754f2f" /><Relationship Type="http://schemas.openxmlformats.org/officeDocument/2006/relationships/slide" Target="/ppt/slides/slide3.xml" Id="R52227f737cdb49d0" /><Relationship Type="http://schemas.openxmlformats.org/officeDocument/2006/relationships/slide" Target="/ppt/slides/slide4.xml" Id="Rb466d2e6a5fb4c19" /><Relationship Type="http://schemas.openxmlformats.org/officeDocument/2006/relationships/slide" Target="/ppt/slides/slide5.xml" Id="R0b7755b7d27a473e" /><Relationship Type="http://schemas.openxmlformats.org/officeDocument/2006/relationships/slide" Target="/ppt/slides/slide6.xml" Id="R0a488712056e4aff" /><Relationship Type="http://schemas.openxmlformats.org/officeDocument/2006/relationships/slide" Target="/ppt/slides/slide7.xml" Id="R63a1f0c06f5448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06b15d14bc4f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b254fffe94217" /><Relationship Type="http://schemas.openxmlformats.org/officeDocument/2006/relationships/theme" Target="/ppt/slideMasters/theme/theme1.xml" Id="R877b2cc1c7684c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eb254fffe942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5417b6bae48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6ea5070f247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1972d52ba44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6be48e86d45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7ebc0fd294a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c818b41084f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fbeb648a443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JÆREN REGNSKAP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29 042 074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7 303 098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5 904 963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170 114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13 967 649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JÆREGG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STAKKELAND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TØRRESSEN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Jærvegen 530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4350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78 86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975 966 992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REGNSKAP AS</a:t>
            </a:r>
          </a:p>
        </p:txBody>
      </p:sp>
    </p:spTree>
  </p:cSld>
  <p:clrMapOvr>
    <a:masterClrMapping xmlns:a="http://schemas.openxmlformats.org/drawingml/2006/main"/>
  </p:clrMapOvr>
</p:sld>
</file>