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29779c52b43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8a686cba754792"/>
  </p:sldMasterIdLst>
  <p:sldIdLst>
    <p:sldId xmlns:r="http://schemas.openxmlformats.org/officeDocument/2006/relationships" id="256" r:id="Ra1bbe7ca1f794608"/>
    <p:sldId xmlns:r="http://schemas.openxmlformats.org/officeDocument/2006/relationships" id="257" r:id="R2358d55dddd64c27"/>
    <p:sldId xmlns:r="http://schemas.openxmlformats.org/officeDocument/2006/relationships" id="258" r:id="Rf6e53e726f4b458c"/>
    <p:sldId xmlns:r="http://schemas.openxmlformats.org/officeDocument/2006/relationships" id="259" r:id="R05329aa03cd24829"/>
    <p:sldId xmlns:r="http://schemas.openxmlformats.org/officeDocument/2006/relationships" id="260" r:id="R6213ca90ac734a9f"/>
    <p:sldId xmlns:r="http://schemas.openxmlformats.org/officeDocument/2006/relationships" id="261" r:id="Rdc7ffc4243e14965"/>
    <p:sldId xmlns:r="http://schemas.openxmlformats.org/officeDocument/2006/relationships" id="262" r:id="Rce86af6da3734f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a686cba754792" /><Relationship Type="http://schemas.openxmlformats.org/officeDocument/2006/relationships/slide" Target="/ppt/slides/slide1.xml" Id="Ra1bbe7ca1f794608" /><Relationship Type="http://schemas.openxmlformats.org/officeDocument/2006/relationships/slide" Target="/ppt/slides/slide2.xml" Id="R2358d55dddd64c27" /><Relationship Type="http://schemas.openxmlformats.org/officeDocument/2006/relationships/slide" Target="/ppt/slides/slide3.xml" Id="Rf6e53e726f4b458c" /><Relationship Type="http://schemas.openxmlformats.org/officeDocument/2006/relationships/slide" Target="/ppt/slides/slide4.xml" Id="R05329aa03cd24829" /><Relationship Type="http://schemas.openxmlformats.org/officeDocument/2006/relationships/slide" Target="/ppt/slides/slide5.xml" Id="R6213ca90ac734a9f" /><Relationship Type="http://schemas.openxmlformats.org/officeDocument/2006/relationships/slide" Target="/ppt/slides/slide6.xml" Id="Rdc7ffc4243e14965" /><Relationship Type="http://schemas.openxmlformats.org/officeDocument/2006/relationships/slide" Target="/ppt/slides/slide7.xml" Id="Rce86af6da3734f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423e3a87646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6075f0224e65" /><Relationship Type="http://schemas.openxmlformats.org/officeDocument/2006/relationships/theme" Target="/ppt/slideMasters/theme/theme1.xml" Id="Rb2d1a4ebadf644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c6075f022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9c646b4d24b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bf0303cee4d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5d8c4f8be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2076dbd49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512e49d4c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fb51c5e724c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835fd4de5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