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a1973a711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a504dc0ee4bf7"/>
  </p:sldMasterIdLst>
  <p:sldIdLst>
    <p:sldId xmlns:r="http://schemas.openxmlformats.org/officeDocument/2006/relationships" id="256" r:id="R7d503edbd9a44df3"/>
    <p:sldId xmlns:r="http://schemas.openxmlformats.org/officeDocument/2006/relationships" id="257" r:id="R603581440c6e4e94"/>
    <p:sldId xmlns:r="http://schemas.openxmlformats.org/officeDocument/2006/relationships" id="258" r:id="R191619b9a29446ee"/>
    <p:sldId xmlns:r="http://schemas.openxmlformats.org/officeDocument/2006/relationships" id="259" r:id="R72bec6f0c9c945ab"/>
    <p:sldId xmlns:r="http://schemas.openxmlformats.org/officeDocument/2006/relationships" id="260" r:id="Rd3e091de8730446b"/>
    <p:sldId xmlns:r="http://schemas.openxmlformats.org/officeDocument/2006/relationships" id="261" r:id="R914d603960134ae5"/>
    <p:sldId xmlns:r="http://schemas.openxmlformats.org/officeDocument/2006/relationships" id="262" r:id="R66ba479e5d5c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a504dc0ee4bf7" /><Relationship Type="http://schemas.openxmlformats.org/officeDocument/2006/relationships/slide" Target="/ppt/slides/slide1.xml" Id="R7d503edbd9a44df3" /><Relationship Type="http://schemas.openxmlformats.org/officeDocument/2006/relationships/slide" Target="/ppt/slides/slide2.xml" Id="R603581440c6e4e94" /><Relationship Type="http://schemas.openxmlformats.org/officeDocument/2006/relationships/slide" Target="/ppt/slides/slide3.xml" Id="R191619b9a29446ee" /><Relationship Type="http://schemas.openxmlformats.org/officeDocument/2006/relationships/slide" Target="/ppt/slides/slide4.xml" Id="R72bec6f0c9c945ab" /><Relationship Type="http://schemas.openxmlformats.org/officeDocument/2006/relationships/slide" Target="/ppt/slides/slide5.xml" Id="Rd3e091de8730446b" /><Relationship Type="http://schemas.openxmlformats.org/officeDocument/2006/relationships/slide" Target="/ppt/slides/slide6.xml" Id="R914d603960134ae5" /><Relationship Type="http://schemas.openxmlformats.org/officeDocument/2006/relationships/slide" Target="/ppt/slides/slide7.xml" Id="R66ba479e5d5c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6224e10e0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a31d09bf41d9" /><Relationship Type="http://schemas.openxmlformats.org/officeDocument/2006/relationships/theme" Target="/ppt/slideMasters/theme/theme1.xml" Id="Rcdef79e8c334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ea31d09bf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c0984a96b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8519d5833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881688b8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e16a0cab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495a1d36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7ba7dece9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a17d4ee3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