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e4774cc3ca40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18b6dc89014dd8"/>
  </p:sldMasterIdLst>
  <p:sldIdLst>
    <p:sldId xmlns:r="http://schemas.openxmlformats.org/officeDocument/2006/relationships" id="256" r:id="R5c6b391f3cfe4ea8"/>
    <p:sldId xmlns:r="http://schemas.openxmlformats.org/officeDocument/2006/relationships" id="257" r:id="R18c59390cab547ca"/>
    <p:sldId xmlns:r="http://schemas.openxmlformats.org/officeDocument/2006/relationships" id="258" r:id="Rc700b42caf5b404f"/>
    <p:sldId xmlns:r="http://schemas.openxmlformats.org/officeDocument/2006/relationships" id="259" r:id="R6f536dfaa14d4dcc"/>
    <p:sldId xmlns:r="http://schemas.openxmlformats.org/officeDocument/2006/relationships" id="260" r:id="R974e176457ab46ce"/>
    <p:sldId xmlns:r="http://schemas.openxmlformats.org/officeDocument/2006/relationships" id="261" r:id="Reb14a62be46b48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18b6dc89014dd8" /><Relationship Type="http://schemas.openxmlformats.org/officeDocument/2006/relationships/slide" Target="/ppt/slides/slide1.xml" Id="R5c6b391f3cfe4ea8" /><Relationship Type="http://schemas.openxmlformats.org/officeDocument/2006/relationships/slide" Target="/ppt/slides/slide2.xml" Id="R18c59390cab547ca" /><Relationship Type="http://schemas.openxmlformats.org/officeDocument/2006/relationships/slide" Target="/ppt/slides/slide3.xml" Id="Rc700b42caf5b404f" /><Relationship Type="http://schemas.openxmlformats.org/officeDocument/2006/relationships/slide" Target="/ppt/slides/slide4.xml" Id="R6f536dfaa14d4dcc" /><Relationship Type="http://schemas.openxmlformats.org/officeDocument/2006/relationships/slide" Target="/ppt/slides/slide5.xml" Id="R974e176457ab46ce" /><Relationship Type="http://schemas.openxmlformats.org/officeDocument/2006/relationships/slide" Target="/ppt/slides/slide6.xml" Id="Reb14a62be46b48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d38af02c2643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cfa03143a45c6" /><Relationship Type="http://schemas.openxmlformats.org/officeDocument/2006/relationships/theme" Target="/ppt/slideMasters/theme/theme1.xml" Id="R8230705ab6244a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3cfa03143a45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aa054b89948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81906926840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723dbd05a40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cfacd29d343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7f16be4c94a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b2eb510374c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