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1791822e8a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ebb3a7d022450d"/>
  </p:sldMasterIdLst>
  <p:sldIdLst>
    <p:sldId xmlns:r="http://schemas.openxmlformats.org/officeDocument/2006/relationships" id="256" r:id="Rb52cc8f9fa104104"/>
    <p:sldId xmlns:r="http://schemas.openxmlformats.org/officeDocument/2006/relationships" id="257" r:id="Ra491a6baffc144bc"/>
    <p:sldId xmlns:r="http://schemas.openxmlformats.org/officeDocument/2006/relationships" id="258" r:id="Rdcb98a30d3004f50"/>
    <p:sldId xmlns:r="http://schemas.openxmlformats.org/officeDocument/2006/relationships" id="259" r:id="Rec2273982abb46be"/>
    <p:sldId xmlns:r="http://schemas.openxmlformats.org/officeDocument/2006/relationships" id="260" r:id="R5d37bc745eee4019"/>
    <p:sldId xmlns:r="http://schemas.openxmlformats.org/officeDocument/2006/relationships" id="261" r:id="R8b768a27043645ab"/>
    <p:sldId xmlns:r="http://schemas.openxmlformats.org/officeDocument/2006/relationships" id="262" r:id="Rbbd1dbdfce5346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ebb3a7d022450d" /><Relationship Type="http://schemas.openxmlformats.org/officeDocument/2006/relationships/slide" Target="/ppt/slides/slide1.xml" Id="Rb52cc8f9fa104104" /><Relationship Type="http://schemas.openxmlformats.org/officeDocument/2006/relationships/slide" Target="/ppt/slides/slide2.xml" Id="Ra491a6baffc144bc" /><Relationship Type="http://schemas.openxmlformats.org/officeDocument/2006/relationships/slide" Target="/ppt/slides/slide3.xml" Id="Rdcb98a30d3004f50" /><Relationship Type="http://schemas.openxmlformats.org/officeDocument/2006/relationships/slide" Target="/ppt/slides/slide4.xml" Id="Rec2273982abb46be" /><Relationship Type="http://schemas.openxmlformats.org/officeDocument/2006/relationships/slide" Target="/ppt/slides/slide5.xml" Id="R5d37bc745eee4019" /><Relationship Type="http://schemas.openxmlformats.org/officeDocument/2006/relationships/slide" Target="/ppt/slides/slide6.xml" Id="R8b768a27043645ab" /><Relationship Type="http://schemas.openxmlformats.org/officeDocument/2006/relationships/slide" Target="/ppt/slides/slide7.xml" Id="Rbbd1dbdfce5346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65be0990448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6e14182ad4394" /><Relationship Type="http://schemas.openxmlformats.org/officeDocument/2006/relationships/theme" Target="/ppt/slideMasters/theme/theme1.xml" Id="R3d6a09c562d7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6e14182ad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a1c814745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9890f05554d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5e3449a3b4f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786a493f44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56463f11c4a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e5d337b944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b5df88a5246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TOGIN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20 211 145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2 980 124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2 380 269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5 256 619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13 384 943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53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975 942 007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TOGIN AS</a:t>
            </a:r>
          </a:p>
        </p:txBody>
      </p:sp>
    </p:spTree>
  </p:cSld>
  <p:clrMapOvr>
    <a:masterClrMapping xmlns:a="http://schemas.openxmlformats.org/drawingml/2006/main"/>
  </p:clrMapOvr>
</p:sld>
</file>