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352e7d57ae43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0c0a9c016f461a"/>
  </p:sldMasterIdLst>
  <p:sldIdLst>
    <p:sldId xmlns:r="http://schemas.openxmlformats.org/officeDocument/2006/relationships" id="256" r:id="Rdfe21d075b7048c8"/>
    <p:sldId xmlns:r="http://schemas.openxmlformats.org/officeDocument/2006/relationships" id="257" r:id="Rc5d0427f3dc24e65"/>
    <p:sldId xmlns:r="http://schemas.openxmlformats.org/officeDocument/2006/relationships" id="258" r:id="R4c2c721dc0e04c37"/>
    <p:sldId xmlns:r="http://schemas.openxmlformats.org/officeDocument/2006/relationships" id="259" r:id="Reafc7b73f4754727"/>
    <p:sldId xmlns:r="http://schemas.openxmlformats.org/officeDocument/2006/relationships" id="260" r:id="Rb8221d6fde1840a1"/>
    <p:sldId xmlns:r="http://schemas.openxmlformats.org/officeDocument/2006/relationships" id="261" r:id="Re4af677e286c4d81"/>
    <p:sldId xmlns:r="http://schemas.openxmlformats.org/officeDocument/2006/relationships" id="262" r:id="Rb5689ae41fc0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c0a9c016f461a" /><Relationship Type="http://schemas.openxmlformats.org/officeDocument/2006/relationships/slide" Target="/ppt/slides/slide1.xml" Id="Rdfe21d075b7048c8" /><Relationship Type="http://schemas.openxmlformats.org/officeDocument/2006/relationships/slide" Target="/ppt/slides/slide2.xml" Id="Rc5d0427f3dc24e65" /><Relationship Type="http://schemas.openxmlformats.org/officeDocument/2006/relationships/slide" Target="/ppt/slides/slide3.xml" Id="R4c2c721dc0e04c37" /><Relationship Type="http://schemas.openxmlformats.org/officeDocument/2006/relationships/slide" Target="/ppt/slides/slide4.xml" Id="Reafc7b73f4754727" /><Relationship Type="http://schemas.openxmlformats.org/officeDocument/2006/relationships/slide" Target="/ppt/slides/slide5.xml" Id="Rb8221d6fde1840a1" /><Relationship Type="http://schemas.openxmlformats.org/officeDocument/2006/relationships/slide" Target="/ppt/slides/slide6.xml" Id="Re4af677e286c4d81" /><Relationship Type="http://schemas.openxmlformats.org/officeDocument/2006/relationships/slide" Target="/ppt/slides/slide7.xml" Id="Rb5689ae41fc0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59ede6881443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fd1367eaa4927" /><Relationship Type="http://schemas.openxmlformats.org/officeDocument/2006/relationships/theme" Target="/ppt/slideMasters/theme/theme1.xml" Id="R7af1e00c80c641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cfd1367eaa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0a5c81a78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c92e40a5245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a0293c0ab4d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f0b31314148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a236fa80942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0da03340645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5ed0668664f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SERVICE TEAM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SERVICE TEAM INDUSTRIES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435 728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653 791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863 249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SIGMUND THORSTENSEN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Bøvågen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