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3608a9147e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80adce4304da9"/>
  </p:sldMasterIdLst>
  <p:sldIdLst>
    <p:sldId xmlns:r="http://schemas.openxmlformats.org/officeDocument/2006/relationships" id="256" r:id="R400af6948e51408d"/>
    <p:sldId xmlns:r="http://schemas.openxmlformats.org/officeDocument/2006/relationships" id="257" r:id="R7e906abaf1cc4046"/>
    <p:sldId xmlns:r="http://schemas.openxmlformats.org/officeDocument/2006/relationships" id="258" r:id="R83fa77c7d13644cb"/>
    <p:sldId xmlns:r="http://schemas.openxmlformats.org/officeDocument/2006/relationships" id="259" r:id="Rd3f49a54d584441e"/>
    <p:sldId xmlns:r="http://schemas.openxmlformats.org/officeDocument/2006/relationships" id="260" r:id="R95f8d537e15d42f0"/>
    <p:sldId xmlns:r="http://schemas.openxmlformats.org/officeDocument/2006/relationships" id="261" r:id="R8bf6aa653cc2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80adce4304da9" /><Relationship Type="http://schemas.openxmlformats.org/officeDocument/2006/relationships/slide" Target="/ppt/slides/slide1.xml" Id="R400af6948e51408d" /><Relationship Type="http://schemas.openxmlformats.org/officeDocument/2006/relationships/slide" Target="/ppt/slides/slide2.xml" Id="R7e906abaf1cc4046" /><Relationship Type="http://schemas.openxmlformats.org/officeDocument/2006/relationships/slide" Target="/ppt/slides/slide3.xml" Id="R83fa77c7d13644cb" /><Relationship Type="http://schemas.openxmlformats.org/officeDocument/2006/relationships/slide" Target="/ppt/slides/slide4.xml" Id="Rd3f49a54d584441e" /><Relationship Type="http://schemas.openxmlformats.org/officeDocument/2006/relationships/slide" Target="/ppt/slides/slide5.xml" Id="R95f8d537e15d42f0" /><Relationship Type="http://schemas.openxmlformats.org/officeDocument/2006/relationships/slide" Target="/ppt/slides/slide6.xml" Id="R8bf6aa653cc2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47afe534c46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7d63b28624435" /><Relationship Type="http://schemas.openxmlformats.org/officeDocument/2006/relationships/theme" Target="/ppt/slideMasters/theme/theme1.xml" Id="R57fbb779aa16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7d63b2862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ad26d8479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685ed042b44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f55ad3c7647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4e5995870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1c12570f3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d4f0dd5a649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