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1a7c4876d34b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2a15f79a65415c"/>
  </p:sldMasterIdLst>
  <p:sldIdLst>
    <p:sldId xmlns:r="http://schemas.openxmlformats.org/officeDocument/2006/relationships" id="256" r:id="R412d10b728374d7f"/>
    <p:sldId xmlns:r="http://schemas.openxmlformats.org/officeDocument/2006/relationships" id="257" r:id="Re7c3a2b59c9841f9"/>
    <p:sldId xmlns:r="http://schemas.openxmlformats.org/officeDocument/2006/relationships" id="258" r:id="Rb7f43559af5d4f4c"/>
    <p:sldId xmlns:r="http://schemas.openxmlformats.org/officeDocument/2006/relationships" id="259" r:id="R0cb9f511f5654499"/>
    <p:sldId xmlns:r="http://schemas.openxmlformats.org/officeDocument/2006/relationships" id="260" r:id="R61af320f4e43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2a15f79a65415c" /><Relationship Type="http://schemas.openxmlformats.org/officeDocument/2006/relationships/slide" Target="/ppt/slides/slide1.xml" Id="R412d10b728374d7f" /><Relationship Type="http://schemas.openxmlformats.org/officeDocument/2006/relationships/slide" Target="/ppt/slides/slide2.xml" Id="Re7c3a2b59c9841f9" /><Relationship Type="http://schemas.openxmlformats.org/officeDocument/2006/relationships/slide" Target="/ppt/slides/slide3.xml" Id="Rb7f43559af5d4f4c" /><Relationship Type="http://schemas.openxmlformats.org/officeDocument/2006/relationships/slide" Target="/ppt/slides/slide4.xml" Id="R0cb9f511f5654499" /><Relationship Type="http://schemas.openxmlformats.org/officeDocument/2006/relationships/slide" Target="/ppt/slides/slide5.xml" Id="R61af320f4e43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456c2995144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4b1e5dbad49e7" /><Relationship Type="http://schemas.openxmlformats.org/officeDocument/2006/relationships/theme" Target="/ppt/slideMasters/theme/theme1.xml" Id="R439c3f1ad8ce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d4b1e5dbad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ba54d2c6640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f7bbf8220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68645a48b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d1f5b68c14b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b13017c774d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 UNIC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 UNIC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975 832 449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 UNIC AS</a:t>
            </a:r>
          </a:p>
        </p:txBody>
      </p:sp>
    </p:spTree>
  </p:cSld>
  <p:clrMapOvr>
    <a:masterClrMapping xmlns:a="http://schemas.openxmlformats.org/drawingml/2006/main"/>
  </p:clrMapOvr>
</p:sld>
</file>