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8ec956ea6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1d43a295b346c1"/>
  </p:sldMasterIdLst>
  <p:sldIdLst>
    <p:sldId xmlns:r="http://schemas.openxmlformats.org/officeDocument/2006/relationships" id="256" r:id="R1536ba37bfe740fa"/>
    <p:sldId xmlns:r="http://schemas.openxmlformats.org/officeDocument/2006/relationships" id="257" r:id="R233a3c2142dd40d8"/>
    <p:sldId xmlns:r="http://schemas.openxmlformats.org/officeDocument/2006/relationships" id="258" r:id="R871be6910cbd4d67"/>
    <p:sldId xmlns:r="http://schemas.openxmlformats.org/officeDocument/2006/relationships" id="259" r:id="Rd75a9b866e78461f"/>
    <p:sldId xmlns:r="http://schemas.openxmlformats.org/officeDocument/2006/relationships" id="260" r:id="R5fd8f44b2b1c4e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d43a295b346c1" /><Relationship Type="http://schemas.openxmlformats.org/officeDocument/2006/relationships/slide" Target="/ppt/slides/slide1.xml" Id="R1536ba37bfe740fa" /><Relationship Type="http://schemas.openxmlformats.org/officeDocument/2006/relationships/slide" Target="/ppt/slides/slide2.xml" Id="R233a3c2142dd40d8" /><Relationship Type="http://schemas.openxmlformats.org/officeDocument/2006/relationships/slide" Target="/ppt/slides/slide3.xml" Id="R871be6910cbd4d67" /><Relationship Type="http://schemas.openxmlformats.org/officeDocument/2006/relationships/slide" Target="/ppt/slides/slide4.xml" Id="Rd75a9b866e78461f" /><Relationship Type="http://schemas.openxmlformats.org/officeDocument/2006/relationships/slide" Target="/ppt/slides/slide5.xml" Id="R5fd8f44b2b1c4e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75ceaa55343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71e2c3c43438e" /><Relationship Type="http://schemas.openxmlformats.org/officeDocument/2006/relationships/theme" Target="/ppt/slideMasters/theme/theme1.xml" Id="R7bc2ab9f6f2240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571e2c3c43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a1b0ad4e643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6c7de1802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981151b5341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ddf49639b4e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fcdbd478c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SOLHØY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SOLHØY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Øymohellinga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80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975 829 049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