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d666de09f4e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d264c18b34347"/>
  </p:sldMasterIdLst>
  <p:sldIdLst>
    <p:sldId xmlns:r="http://schemas.openxmlformats.org/officeDocument/2006/relationships" id="256" r:id="R5f5ac17729264f54"/>
    <p:sldId xmlns:r="http://schemas.openxmlformats.org/officeDocument/2006/relationships" id="257" r:id="Rde2c94dd04fa4ad0"/>
    <p:sldId xmlns:r="http://schemas.openxmlformats.org/officeDocument/2006/relationships" id="258" r:id="R06eb812adefc4fe7"/>
    <p:sldId xmlns:r="http://schemas.openxmlformats.org/officeDocument/2006/relationships" id="259" r:id="R2e8940291f384df1"/>
    <p:sldId xmlns:r="http://schemas.openxmlformats.org/officeDocument/2006/relationships" id="260" r:id="R558ab74fac534bbf"/>
    <p:sldId xmlns:r="http://schemas.openxmlformats.org/officeDocument/2006/relationships" id="261" r:id="R799abc5119ce401c"/>
    <p:sldId xmlns:r="http://schemas.openxmlformats.org/officeDocument/2006/relationships" id="262" r:id="Ra7f4a4439ad9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d264c18b34347" /><Relationship Type="http://schemas.openxmlformats.org/officeDocument/2006/relationships/slide" Target="/ppt/slides/slide1.xml" Id="R5f5ac17729264f54" /><Relationship Type="http://schemas.openxmlformats.org/officeDocument/2006/relationships/slide" Target="/ppt/slides/slide2.xml" Id="Rde2c94dd04fa4ad0" /><Relationship Type="http://schemas.openxmlformats.org/officeDocument/2006/relationships/slide" Target="/ppt/slides/slide3.xml" Id="R06eb812adefc4fe7" /><Relationship Type="http://schemas.openxmlformats.org/officeDocument/2006/relationships/slide" Target="/ppt/slides/slide4.xml" Id="R2e8940291f384df1" /><Relationship Type="http://schemas.openxmlformats.org/officeDocument/2006/relationships/slide" Target="/ppt/slides/slide5.xml" Id="R558ab74fac534bbf" /><Relationship Type="http://schemas.openxmlformats.org/officeDocument/2006/relationships/slide" Target="/ppt/slides/slide6.xml" Id="R799abc5119ce401c" /><Relationship Type="http://schemas.openxmlformats.org/officeDocument/2006/relationships/slide" Target="/ppt/slides/slide7.xml" Id="Ra7f4a4439ad9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24f428c5f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84def9d4b467d" /><Relationship Type="http://schemas.openxmlformats.org/officeDocument/2006/relationships/theme" Target="/ppt/slideMasters/theme/theme1.xml" Id="R6e079ab7a43d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384def9d4b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815accf10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2923a63e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8e5e1dd0b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7e0b102e0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9dbde241e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e6827499743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5ecba132449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HEDALM ANEBYHUS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64 165 797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−10 825 243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−8 941 572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64 330 293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975 384 365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