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5f0b52084544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ac567acf08422e"/>
  </p:sldMasterIdLst>
  <p:sldIdLst>
    <p:sldId xmlns:r="http://schemas.openxmlformats.org/officeDocument/2006/relationships" id="256" r:id="Rd5555c2dc4ae45d3"/>
    <p:sldId xmlns:r="http://schemas.openxmlformats.org/officeDocument/2006/relationships" id="257" r:id="Re74720afc0494208"/>
    <p:sldId xmlns:r="http://schemas.openxmlformats.org/officeDocument/2006/relationships" id="258" r:id="R38b1b594a6c846b4"/>
    <p:sldId xmlns:r="http://schemas.openxmlformats.org/officeDocument/2006/relationships" id="259" r:id="R6a00c0146c4c4baf"/>
    <p:sldId xmlns:r="http://schemas.openxmlformats.org/officeDocument/2006/relationships" id="260" r:id="R0b9be9a100114063"/>
    <p:sldId xmlns:r="http://schemas.openxmlformats.org/officeDocument/2006/relationships" id="261" r:id="R4bf7493569664f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ac567acf08422e" /><Relationship Type="http://schemas.openxmlformats.org/officeDocument/2006/relationships/slide" Target="/ppt/slides/slide1.xml" Id="Rd5555c2dc4ae45d3" /><Relationship Type="http://schemas.openxmlformats.org/officeDocument/2006/relationships/slide" Target="/ppt/slides/slide2.xml" Id="Re74720afc0494208" /><Relationship Type="http://schemas.openxmlformats.org/officeDocument/2006/relationships/slide" Target="/ppt/slides/slide3.xml" Id="R38b1b594a6c846b4" /><Relationship Type="http://schemas.openxmlformats.org/officeDocument/2006/relationships/slide" Target="/ppt/slides/slide4.xml" Id="R6a00c0146c4c4baf" /><Relationship Type="http://schemas.openxmlformats.org/officeDocument/2006/relationships/slide" Target="/ppt/slides/slide5.xml" Id="R0b9be9a100114063" /><Relationship Type="http://schemas.openxmlformats.org/officeDocument/2006/relationships/slide" Target="/ppt/slides/slide6.xml" Id="R4bf7493569664f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b4d95be29145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587048b0f4690" /><Relationship Type="http://schemas.openxmlformats.org/officeDocument/2006/relationships/theme" Target="/ppt/slideMasters/theme/theme1.xml" Id="Raaa68c08c9e840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f587048b0f46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093ba566740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0a774a2ef45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4d78ac1d74f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9502b525041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0329e2cee4e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17143675848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DEN NORDENFJELSKE HANDELSHØYSKOLE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DEN NORDENFJELSKE HANDELSHØYSKOLE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DEN NORDENFJELSKE HANDELSHØYSKOLE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DEN NORDENFJELSKE HANDELSHØYSKOLE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DEN NORDENFJELSKE HANDELSHØYSKOLE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DEN NORDENFJELSKE HANDELSHØYSKOLE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−6 622 790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23 906 684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365 799 431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369 518 927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DEN NORDENFJELSKE HANDELSHØYSKOLE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Sluppenvegen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steole@getmail.no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975 371 727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DEN NORDENFJELSKE HANDELSHØYSKOLE</a:t>
            </a:r>
          </a:p>
        </p:txBody>
      </p:sp>
    </p:spTree>
  </p:cSld>
  <p:clrMapOvr>
    <a:masterClrMapping xmlns:a="http://schemas.openxmlformats.org/drawingml/2006/main"/>
  </p:clrMapOvr>
</p:sld>
</file>