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85497577f543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99b1e45a774faa"/>
  </p:sldMasterIdLst>
  <p:sldIdLst>
    <p:sldId xmlns:r="http://schemas.openxmlformats.org/officeDocument/2006/relationships" id="256" r:id="Rc6ee1e8b7c914463"/>
    <p:sldId xmlns:r="http://schemas.openxmlformats.org/officeDocument/2006/relationships" id="257" r:id="R1bfd695eafab4572"/>
    <p:sldId xmlns:r="http://schemas.openxmlformats.org/officeDocument/2006/relationships" id="258" r:id="Re7b77a787fd84f25"/>
    <p:sldId xmlns:r="http://schemas.openxmlformats.org/officeDocument/2006/relationships" id="259" r:id="R453019c3fe784bde"/>
    <p:sldId xmlns:r="http://schemas.openxmlformats.org/officeDocument/2006/relationships" id="260" r:id="Rd6ee60113afc41e1"/>
    <p:sldId xmlns:r="http://schemas.openxmlformats.org/officeDocument/2006/relationships" id="261" r:id="R5818183389c54568"/>
    <p:sldId xmlns:r="http://schemas.openxmlformats.org/officeDocument/2006/relationships" id="262" r:id="R2b89e85f810047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99b1e45a774faa" /><Relationship Type="http://schemas.openxmlformats.org/officeDocument/2006/relationships/slide" Target="/ppt/slides/slide1.xml" Id="Rc6ee1e8b7c914463" /><Relationship Type="http://schemas.openxmlformats.org/officeDocument/2006/relationships/slide" Target="/ppt/slides/slide2.xml" Id="R1bfd695eafab4572" /><Relationship Type="http://schemas.openxmlformats.org/officeDocument/2006/relationships/slide" Target="/ppt/slides/slide3.xml" Id="Re7b77a787fd84f25" /><Relationship Type="http://schemas.openxmlformats.org/officeDocument/2006/relationships/slide" Target="/ppt/slides/slide4.xml" Id="R453019c3fe784bde" /><Relationship Type="http://schemas.openxmlformats.org/officeDocument/2006/relationships/slide" Target="/ppt/slides/slide5.xml" Id="Rd6ee60113afc41e1" /><Relationship Type="http://schemas.openxmlformats.org/officeDocument/2006/relationships/slide" Target="/ppt/slides/slide6.xml" Id="R5818183389c54568" /><Relationship Type="http://schemas.openxmlformats.org/officeDocument/2006/relationships/slide" Target="/ppt/slides/slide7.xml" Id="R2b89e85f810047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769bae8424e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00fdf1ffc4369" /><Relationship Type="http://schemas.openxmlformats.org/officeDocument/2006/relationships/theme" Target="/ppt/slideMasters/theme/theme1.xml" Id="Re18513b8778a45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c00fdf1ffc43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0cc6d27ce46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95526ed0d4c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04d3f9bfd40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7f8fbe37e44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56ae24d1d4a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26dd37e5a44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537ce19204a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INVENOR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INVENOR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150 390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432 949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451 103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INGAR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Rensmoveien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8007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65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975 362 949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