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243276a5114a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354f46cd7146d8"/>
  </p:sldMasterIdLst>
  <p:sldIdLst>
    <p:sldId xmlns:r="http://schemas.openxmlformats.org/officeDocument/2006/relationships" id="256" r:id="R2a036b1e5c064570"/>
    <p:sldId xmlns:r="http://schemas.openxmlformats.org/officeDocument/2006/relationships" id="257" r:id="Rb424fc7bd79f414b"/>
    <p:sldId xmlns:r="http://schemas.openxmlformats.org/officeDocument/2006/relationships" id="258" r:id="Rf4dc51012eb24979"/>
    <p:sldId xmlns:r="http://schemas.openxmlformats.org/officeDocument/2006/relationships" id="259" r:id="Raaf2eaab4b734102"/>
    <p:sldId xmlns:r="http://schemas.openxmlformats.org/officeDocument/2006/relationships" id="260" r:id="Rf08a99f422964bdd"/>
    <p:sldId xmlns:r="http://schemas.openxmlformats.org/officeDocument/2006/relationships" id="261" r:id="Rb08a3b8dccb042fe"/>
    <p:sldId xmlns:r="http://schemas.openxmlformats.org/officeDocument/2006/relationships" id="262" r:id="R0ce2d8d95cd240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354f46cd7146d8" /><Relationship Type="http://schemas.openxmlformats.org/officeDocument/2006/relationships/slide" Target="/ppt/slides/slide1.xml" Id="R2a036b1e5c064570" /><Relationship Type="http://schemas.openxmlformats.org/officeDocument/2006/relationships/slide" Target="/ppt/slides/slide2.xml" Id="Rb424fc7bd79f414b" /><Relationship Type="http://schemas.openxmlformats.org/officeDocument/2006/relationships/slide" Target="/ppt/slides/slide3.xml" Id="Rf4dc51012eb24979" /><Relationship Type="http://schemas.openxmlformats.org/officeDocument/2006/relationships/slide" Target="/ppt/slides/slide4.xml" Id="Raaf2eaab4b734102" /><Relationship Type="http://schemas.openxmlformats.org/officeDocument/2006/relationships/slide" Target="/ppt/slides/slide5.xml" Id="Rf08a99f422964bdd" /><Relationship Type="http://schemas.openxmlformats.org/officeDocument/2006/relationships/slide" Target="/ppt/slides/slide6.xml" Id="Rb08a3b8dccb042fe" /><Relationship Type="http://schemas.openxmlformats.org/officeDocument/2006/relationships/slide" Target="/ppt/slides/slide7.xml" Id="R0ce2d8d95cd240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7cdca18f2148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748195dfd4481" /><Relationship Type="http://schemas.openxmlformats.org/officeDocument/2006/relationships/theme" Target="/ppt/slideMasters/theme/theme1.xml" Id="R0283328600a244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5748195dfd44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e64bcd4ce45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6bc8b59d24b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1ae60907f40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e74acc43b4d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26b6c54cf40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d869d881c46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f904f973f4c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FENSTAD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FENSTAD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FENSTAD BYGG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FENSTAD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FENSTAD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FENSTAD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26 460 873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499 519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392 823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8 161 234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12 078 196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FENSTAD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BRUTTO AS  –  86,7 %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ERIK JOHNSEN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BRUTTO AS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FENSTAD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2069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94 87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post@fenstadbygg.no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974 906 716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FENSTAD BYGG AS</a:t>
            </a:r>
          </a:p>
        </p:txBody>
      </p:sp>
    </p:spTree>
  </p:cSld>
  <p:clrMapOvr>
    <a:masterClrMapping xmlns:a="http://schemas.openxmlformats.org/drawingml/2006/main"/>
  </p:clrMapOvr>
</p:sld>
</file>