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3a53e3084443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997397640491c"/>
  </p:sldMasterIdLst>
  <p:sldIdLst>
    <p:sldId xmlns:r="http://schemas.openxmlformats.org/officeDocument/2006/relationships" id="256" r:id="Rc99ba70d7f8849b0"/>
    <p:sldId xmlns:r="http://schemas.openxmlformats.org/officeDocument/2006/relationships" id="257" r:id="R55208850a4374ae3"/>
    <p:sldId xmlns:r="http://schemas.openxmlformats.org/officeDocument/2006/relationships" id="258" r:id="R06889e4eff5a4007"/>
    <p:sldId xmlns:r="http://schemas.openxmlformats.org/officeDocument/2006/relationships" id="259" r:id="R9b4d3bbde4514faf"/>
    <p:sldId xmlns:r="http://schemas.openxmlformats.org/officeDocument/2006/relationships" id="260" r:id="R84b1d782abe649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997397640491c" /><Relationship Type="http://schemas.openxmlformats.org/officeDocument/2006/relationships/slide" Target="/ppt/slides/slide1.xml" Id="Rc99ba70d7f8849b0" /><Relationship Type="http://schemas.openxmlformats.org/officeDocument/2006/relationships/slide" Target="/ppt/slides/slide2.xml" Id="R55208850a4374ae3" /><Relationship Type="http://schemas.openxmlformats.org/officeDocument/2006/relationships/slide" Target="/ppt/slides/slide3.xml" Id="R06889e4eff5a4007" /><Relationship Type="http://schemas.openxmlformats.org/officeDocument/2006/relationships/slide" Target="/ppt/slides/slide4.xml" Id="R9b4d3bbde4514faf" /><Relationship Type="http://schemas.openxmlformats.org/officeDocument/2006/relationships/slide" Target="/ppt/slides/slide5.xml" Id="R84b1d782abe649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fa0eff11341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151fa75b748ad" /><Relationship Type="http://schemas.openxmlformats.org/officeDocument/2006/relationships/theme" Target="/ppt/slideMasters/theme/theme1.xml" Id="R66e2001153654b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3151fa75b7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d476b93b6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d5540a5174c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2f5b5b32e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583c17cda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a37387da4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KÅFJORD KOMMUNE SENTRALADMINISTRASJON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KÅFJORD KOMMUNE SENTRALADMINISTRASJON ble etablert [år] og holder til i Olderdalen.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9146 Olderdalen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974 794 721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